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87" r:id="rId3"/>
    <p:sldId id="279" r:id="rId4"/>
    <p:sldId id="280" r:id="rId5"/>
    <p:sldId id="282" r:id="rId6"/>
    <p:sldId id="270" r:id="rId7"/>
    <p:sldId id="271" r:id="rId8"/>
    <p:sldId id="272" r:id="rId9"/>
    <p:sldId id="263" r:id="rId10"/>
    <p:sldId id="298" r:id="rId11"/>
    <p:sldId id="292" r:id="rId12"/>
    <p:sldId id="300" r:id="rId13"/>
    <p:sldId id="296" r:id="rId14"/>
    <p:sldId id="299" r:id="rId15"/>
    <p:sldId id="264" r:id="rId16"/>
    <p:sldId id="297" r:id="rId17"/>
    <p:sldId id="265" r:id="rId18"/>
    <p:sldId id="291" r:id="rId19"/>
    <p:sldId id="289" r:id="rId20"/>
    <p:sldId id="290" r:id="rId21"/>
    <p:sldId id="295" r:id="rId22"/>
    <p:sldId id="275" r:id="rId23"/>
    <p:sldId id="301" r:id="rId24"/>
    <p:sldId id="268" r:id="rId25"/>
    <p:sldId id="302" r:id="rId26"/>
    <p:sldId id="293" r:id="rId27"/>
    <p:sldId id="294" r:id="rId28"/>
    <p:sldId id="273" r:id="rId29"/>
    <p:sldId id="276" r:id="rId3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403B3-8DE4-3243-B59D-3E57048F4973}" type="doc">
      <dgm:prSet loTypeId="urn:microsoft.com/office/officeart/2005/8/layout/orgChart1" loCatId="" qsTypeId="urn:microsoft.com/office/officeart/2005/8/quickstyle/simple2" qsCatId="simple" csTypeId="urn:microsoft.com/office/officeart/2005/8/colors/colorful4" csCatId="colorful" phldr="1"/>
      <dgm:spPr/>
      <dgm:t>
        <a:bodyPr/>
        <a:lstStyle/>
        <a:p>
          <a:endParaRPr lang="en-US"/>
        </a:p>
      </dgm:t>
    </dgm:pt>
    <dgm:pt modelId="{DC95736E-0487-7748-B5D0-34A542873EB8}">
      <dgm:prSet phldrT="[Text]" custT="1"/>
      <dgm:spPr/>
      <dgm:t>
        <a:bodyPr/>
        <a:lstStyle/>
        <a:p>
          <a:r>
            <a:rPr lang="en-US" sz="1600" b="1" dirty="0" err="1">
              <a:latin typeface="Comic Sans MS" panose="030F0702030302020204" pitchFamily="66" charset="0"/>
            </a:rPr>
            <a:t>Başhekimlik</a:t>
          </a:r>
          <a:endParaRPr lang="en-US" sz="1600" b="1" dirty="0">
            <a:latin typeface="Comic Sans MS" panose="030F0702030302020204" pitchFamily="66" charset="0"/>
          </a:endParaRPr>
        </a:p>
      </dgm:t>
    </dgm:pt>
    <dgm:pt modelId="{55D4E024-88D7-5846-9FC5-805681A12711}" type="parTrans" cxnId="{319BDDE0-3108-4C46-9165-1CBDF28BE6A1}">
      <dgm:prSet/>
      <dgm:spPr/>
      <dgm:t>
        <a:bodyPr/>
        <a:lstStyle/>
        <a:p>
          <a:endParaRPr lang="en-US"/>
        </a:p>
      </dgm:t>
    </dgm:pt>
    <dgm:pt modelId="{B3CEFF3D-9A9E-054F-8BA7-E99728767154}" type="sibTrans" cxnId="{319BDDE0-3108-4C46-9165-1CBDF28BE6A1}">
      <dgm:prSet/>
      <dgm:spPr/>
      <dgm:t>
        <a:bodyPr/>
        <a:lstStyle/>
        <a:p>
          <a:endParaRPr lang="en-US"/>
        </a:p>
      </dgm:t>
    </dgm:pt>
    <dgm:pt modelId="{8DA61EC0-8BD9-264E-82AA-3CA106FC3EBE}">
      <dgm:prSet phldrT="[Text]" custT="1"/>
      <dgm:spPr/>
      <dgm:t>
        <a:bodyPr/>
        <a:lstStyle/>
        <a:p>
          <a:r>
            <a:rPr lang="en-US" sz="1200" dirty="0" err="1">
              <a:latin typeface="Comic Sans MS" panose="030F0702030302020204" pitchFamily="66" charset="0"/>
            </a:rPr>
            <a:t>Birinci</a:t>
          </a:r>
          <a:r>
            <a:rPr lang="en-US" sz="1200" dirty="0">
              <a:latin typeface="Comic Sans MS" panose="030F0702030302020204" pitchFamily="66" charset="0"/>
            </a:rPr>
            <a:t> </a:t>
          </a:r>
          <a:r>
            <a:rPr lang="tr-TR" sz="1200" dirty="0">
              <a:latin typeface="Comic Sans MS" panose="030F0702030302020204" pitchFamily="66" charset="0"/>
            </a:rPr>
            <a:t>B</a:t>
          </a:r>
          <a:r>
            <a:rPr lang="en-US" sz="1200" dirty="0" err="1">
              <a:latin typeface="Comic Sans MS" panose="030F0702030302020204" pitchFamily="66" charset="0"/>
            </a:rPr>
            <a:t>asamak</a:t>
          </a:r>
          <a:r>
            <a:rPr lang="en-US" sz="1200" dirty="0">
              <a:latin typeface="Comic Sans MS" panose="030F0702030302020204" pitchFamily="66" charset="0"/>
            </a:rPr>
            <a:t> </a:t>
          </a:r>
          <a:r>
            <a:rPr lang="tr-TR" sz="1200" dirty="0">
              <a:latin typeface="Comic Sans MS" panose="030F0702030302020204" pitchFamily="66" charset="0"/>
            </a:rPr>
            <a:t>S</a:t>
          </a:r>
          <a:r>
            <a:rPr lang="en-US" sz="1200" dirty="0" err="1">
              <a:latin typeface="Comic Sans MS" panose="030F0702030302020204" pitchFamily="66" charset="0"/>
            </a:rPr>
            <a:t>ağlık</a:t>
          </a:r>
          <a:r>
            <a:rPr lang="en-US" sz="1200" dirty="0">
              <a:latin typeface="Comic Sans MS" panose="030F0702030302020204" pitchFamily="66" charset="0"/>
            </a:rPr>
            <a:t> </a:t>
          </a:r>
          <a:r>
            <a:rPr lang="tr-TR" sz="1200" dirty="0">
              <a:latin typeface="Comic Sans MS" panose="030F0702030302020204" pitchFamily="66" charset="0"/>
            </a:rPr>
            <a:t>H</a:t>
          </a:r>
          <a:r>
            <a:rPr lang="en-US" sz="1200" dirty="0" err="1">
              <a:latin typeface="Comic Sans MS" panose="030F0702030302020204" pitchFamily="66" charset="0"/>
            </a:rPr>
            <a:t>izmetleri</a:t>
          </a:r>
          <a:endParaRPr lang="en-US" sz="1200" dirty="0">
            <a:latin typeface="Comic Sans MS" panose="030F0702030302020204" pitchFamily="66" charset="0"/>
          </a:endParaRPr>
        </a:p>
      </dgm:t>
    </dgm:pt>
    <dgm:pt modelId="{853FFD20-0118-0242-BBF6-5B7D59FA5ABB}" type="parTrans" cxnId="{3503DD5B-8014-4742-B837-1CDC0C9E0EDD}">
      <dgm:prSet/>
      <dgm:spPr/>
      <dgm:t>
        <a:bodyPr/>
        <a:lstStyle/>
        <a:p>
          <a:endParaRPr lang="en-US" sz="1200"/>
        </a:p>
      </dgm:t>
    </dgm:pt>
    <dgm:pt modelId="{F3F498FC-4026-4D43-8BB5-844386448E26}" type="sibTrans" cxnId="{3503DD5B-8014-4742-B837-1CDC0C9E0EDD}">
      <dgm:prSet/>
      <dgm:spPr/>
      <dgm:t>
        <a:bodyPr/>
        <a:lstStyle/>
        <a:p>
          <a:endParaRPr lang="en-US"/>
        </a:p>
      </dgm:t>
    </dgm:pt>
    <dgm:pt modelId="{0C38F7D2-D498-AA4A-9E01-5AC05616F51F}">
      <dgm:prSet phldrT="[Text]" custT="1"/>
      <dgm:spPr/>
      <dgm:t>
        <a:bodyPr/>
        <a:lstStyle/>
        <a:p>
          <a:r>
            <a:rPr lang="en-US" sz="1100" dirty="0" err="1">
              <a:latin typeface="Comic Sans MS" panose="030F0702030302020204" pitchFamily="66" charset="0"/>
            </a:rPr>
            <a:t>Psikososyal</a:t>
          </a:r>
          <a:r>
            <a:rPr lang="en-US" sz="1100" dirty="0">
              <a:latin typeface="Comic Sans MS" panose="030F0702030302020204" pitchFamily="66" charset="0"/>
            </a:rPr>
            <a:t> </a:t>
          </a:r>
          <a:r>
            <a:rPr lang="tr-TR" sz="1100" dirty="0">
              <a:latin typeface="Comic Sans MS" panose="030F0702030302020204" pitchFamily="66" charset="0"/>
            </a:rPr>
            <a:t>D</a:t>
          </a:r>
          <a:r>
            <a:rPr lang="en-US" sz="1100" dirty="0" err="1">
              <a:latin typeface="Comic Sans MS" panose="030F0702030302020204" pitchFamily="66" charset="0"/>
            </a:rPr>
            <a:t>estek</a:t>
          </a:r>
          <a:r>
            <a:rPr lang="en-US" sz="1100" dirty="0">
              <a:latin typeface="Comic Sans MS" panose="030F0702030302020204" pitchFamily="66" charset="0"/>
            </a:rPr>
            <a:t>  </a:t>
          </a:r>
          <a:r>
            <a:rPr lang="tr-TR" sz="1100" dirty="0">
              <a:latin typeface="Comic Sans MS" panose="030F0702030302020204" pitchFamily="66" charset="0"/>
            </a:rPr>
            <a:t>H</a:t>
          </a:r>
          <a:r>
            <a:rPr lang="en-US" sz="1100" dirty="0" err="1">
              <a:latin typeface="Comic Sans MS" panose="030F0702030302020204" pitchFamily="66" charset="0"/>
            </a:rPr>
            <a:t>izmetleri</a:t>
          </a:r>
          <a:endParaRPr lang="en-US" sz="1100" dirty="0">
            <a:latin typeface="Comic Sans MS" panose="030F0702030302020204" pitchFamily="66" charset="0"/>
          </a:endParaRPr>
        </a:p>
      </dgm:t>
    </dgm:pt>
    <dgm:pt modelId="{B075BC94-D3B6-1546-9576-B6B81501699F}" type="parTrans" cxnId="{EE19B2DD-68C2-F446-A5FF-50098DF5AB54}">
      <dgm:prSet/>
      <dgm:spPr/>
      <dgm:t>
        <a:bodyPr/>
        <a:lstStyle/>
        <a:p>
          <a:endParaRPr lang="en-US" sz="1200"/>
        </a:p>
      </dgm:t>
    </dgm:pt>
    <dgm:pt modelId="{5EDFC7E9-3698-0943-A12B-23EF97F76CDB}" type="sibTrans" cxnId="{EE19B2DD-68C2-F446-A5FF-50098DF5AB54}">
      <dgm:prSet/>
      <dgm:spPr/>
      <dgm:t>
        <a:bodyPr/>
        <a:lstStyle/>
        <a:p>
          <a:endParaRPr lang="en-US"/>
        </a:p>
      </dgm:t>
    </dgm:pt>
    <dgm:pt modelId="{572A7027-FBA5-1F48-94F2-5FE5A9F0BF23}">
      <dgm:prSet phldrT="[Text]" custT="1"/>
      <dgm:spPr/>
      <dgm:t>
        <a:bodyPr/>
        <a:lstStyle/>
        <a:p>
          <a:r>
            <a:rPr lang="en-US" sz="1100" dirty="0" err="1">
              <a:latin typeface="Comic Sans MS" panose="030F0702030302020204" pitchFamily="66" charset="0"/>
            </a:rPr>
            <a:t>Hemşirelik</a:t>
          </a:r>
          <a:r>
            <a:rPr lang="en-US" sz="1100" baseline="0" dirty="0">
              <a:latin typeface="Comic Sans MS" panose="030F0702030302020204" pitchFamily="66" charset="0"/>
            </a:rPr>
            <a:t> </a:t>
          </a:r>
          <a:r>
            <a:rPr lang="tr-TR" sz="1100" baseline="0" dirty="0">
              <a:latin typeface="Comic Sans MS" panose="030F0702030302020204" pitchFamily="66" charset="0"/>
            </a:rPr>
            <a:t>H</a:t>
          </a:r>
          <a:r>
            <a:rPr lang="en-US" sz="1100" baseline="0" dirty="0" err="1">
              <a:latin typeface="Comic Sans MS" panose="030F0702030302020204" pitchFamily="66" charset="0"/>
            </a:rPr>
            <a:t>izmetleri</a:t>
          </a:r>
          <a:endParaRPr lang="en-US" sz="1100" dirty="0">
            <a:latin typeface="Comic Sans MS" panose="030F0702030302020204" pitchFamily="66" charset="0"/>
          </a:endParaRPr>
        </a:p>
      </dgm:t>
    </dgm:pt>
    <dgm:pt modelId="{38E2C811-310E-6440-AE66-B84338454BF0}" type="parTrans" cxnId="{DF02E042-0C75-B54D-9DAD-807CB20D81DB}">
      <dgm:prSet/>
      <dgm:spPr/>
      <dgm:t>
        <a:bodyPr/>
        <a:lstStyle/>
        <a:p>
          <a:endParaRPr lang="en-US" sz="1200"/>
        </a:p>
      </dgm:t>
    </dgm:pt>
    <dgm:pt modelId="{02199BE3-1B80-6C47-BE11-ADC0B556E341}" type="sibTrans" cxnId="{DF02E042-0C75-B54D-9DAD-807CB20D81DB}">
      <dgm:prSet/>
      <dgm:spPr/>
      <dgm:t>
        <a:bodyPr/>
        <a:lstStyle/>
        <a:p>
          <a:endParaRPr lang="en-US"/>
        </a:p>
      </dgm:t>
    </dgm:pt>
    <dgm:pt modelId="{6070F284-1105-1845-8BEA-26240F70218F}">
      <dgm:prSet custT="1"/>
      <dgm:spPr/>
      <dgm:t>
        <a:bodyPr/>
        <a:lstStyle/>
        <a:p>
          <a:r>
            <a:rPr lang="en-US" sz="1100" dirty="0" err="1">
              <a:latin typeface="Comic Sans MS" panose="030F0702030302020204" pitchFamily="66" charset="0"/>
            </a:rPr>
            <a:t>İdari</a:t>
          </a:r>
          <a:r>
            <a:rPr lang="en-US" sz="1100" dirty="0">
              <a:latin typeface="Comic Sans MS" panose="030F0702030302020204" pitchFamily="66" charset="0"/>
            </a:rPr>
            <a:t> </a:t>
          </a:r>
          <a:r>
            <a:rPr lang="tr-TR" sz="1100" dirty="0">
              <a:latin typeface="Comic Sans MS" panose="030F0702030302020204" pitchFamily="66" charset="0"/>
            </a:rPr>
            <a:t>H</a:t>
          </a:r>
          <a:r>
            <a:rPr lang="en-US" sz="1100" dirty="0" err="1">
              <a:latin typeface="Comic Sans MS" panose="030F0702030302020204" pitchFamily="66" charset="0"/>
            </a:rPr>
            <a:t>izmetler</a:t>
          </a:r>
          <a:endParaRPr lang="en-US" sz="1100" dirty="0">
            <a:latin typeface="Comic Sans MS" panose="030F0702030302020204" pitchFamily="66" charset="0"/>
          </a:endParaRPr>
        </a:p>
      </dgm:t>
    </dgm:pt>
    <dgm:pt modelId="{2FB425E3-A500-C249-8EDE-1BFD76D9A4CE}" type="parTrans" cxnId="{06ED3A18-FA89-4546-AFDF-245A8C27D469}">
      <dgm:prSet/>
      <dgm:spPr/>
      <dgm:t>
        <a:bodyPr/>
        <a:lstStyle/>
        <a:p>
          <a:endParaRPr lang="en-US" sz="1200"/>
        </a:p>
      </dgm:t>
    </dgm:pt>
    <dgm:pt modelId="{14270C7C-B873-5F46-B598-A1F553A5DF27}" type="sibTrans" cxnId="{06ED3A18-FA89-4546-AFDF-245A8C27D469}">
      <dgm:prSet/>
      <dgm:spPr/>
      <dgm:t>
        <a:bodyPr/>
        <a:lstStyle/>
        <a:p>
          <a:endParaRPr lang="en-US"/>
        </a:p>
      </dgm:t>
    </dgm:pt>
    <dgm:pt modelId="{C414DFA0-22AC-9B48-ADE2-DB549885C1C3}">
      <dgm:prSet custT="1"/>
      <dgm:spPr/>
      <dgm:t>
        <a:bodyPr/>
        <a:lstStyle/>
        <a:p>
          <a:r>
            <a:rPr lang="tr-TR" sz="1100" dirty="0">
              <a:latin typeface="Comic Sans MS" panose="030F0702030302020204" pitchFamily="66" charset="0"/>
            </a:rPr>
            <a:t>D</a:t>
          </a:r>
          <a:r>
            <a:rPr lang="en-US" sz="1100" dirty="0" err="1">
              <a:latin typeface="Comic Sans MS" panose="030F0702030302020204" pitchFamily="66" charset="0"/>
            </a:rPr>
            <a:t>anışma</a:t>
          </a:r>
          <a:endParaRPr lang="en-US" sz="1100" dirty="0">
            <a:latin typeface="Comic Sans MS" panose="030F0702030302020204" pitchFamily="66" charset="0"/>
          </a:endParaRPr>
        </a:p>
        <a:p>
          <a:r>
            <a:rPr lang="tr-TR" sz="1100" dirty="0">
              <a:latin typeface="Comic Sans MS" panose="030F0702030302020204" pitchFamily="66" charset="0"/>
            </a:rPr>
            <a:t>H</a:t>
          </a:r>
          <a:r>
            <a:rPr lang="en-US" sz="1100" dirty="0" err="1">
              <a:latin typeface="Comic Sans MS" panose="030F0702030302020204" pitchFamily="66" charset="0"/>
            </a:rPr>
            <a:t>izmetleri</a:t>
          </a:r>
          <a:endParaRPr lang="en-US" sz="1100" dirty="0">
            <a:latin typeface="Comic Sans MS" panose="030F0702030302020204" pitchFamily="66" charset="0"/>
          </a:endParaRPr>
        </a:p>
      </dgm:t>
    </dgm:pt>
    <dgm:pt modelId="{DAA7B852-7E1A-6C46-B03D-200AEB692B07}" type="parTrans" cxnId="{409187FB-A39C-864D-9A81-8041B16BB6DA}">
      <dgm:prSet/>
      <dgm:spPr/>
      <dgm:t>
        <a:bodyPr/>
        <a:lstStyle/>
        <a:p>
          <a:endParaRPr lang="en-US" sz="1200"/>
        </a:p>
      </dgm:t>
    </dgm:pt>
    <dgm:pt modelId="{D4D4451F-4DAA-E845-9764-797FAF879E1B}" type="sibTrans" cxnId="{409187FB-A39C-864D-9A81-8041B16BB6DA}">
      <dgm:prSet/>
      <dgm:spPr/>
      <dgm:t>
        <a:bodyPr/>
        <a:lstStyle/>
        <a:p>
          <a:endParaRPr lang="en-US"/>
        </a:p>
      </dgm:t>
    </dgm:pt>
    <dgm:pt modelId="{4A92AC54-9E6A-5444-AC0D-FA0D652FEDCA}">
      <dgm:prSet/>
      <dgm:spPr/>
      <dgm:t>
        <a:bodyPr/>
        <a:lstStyle/>
        <a:p>
          <a:r>
            <a:rPr lang="en-US"/>
            <a:t>Poliklinik hizmetleri</a:t>
          </a:r>
        </a:p>
      </dgm:t>
    </dgm:pt>
    <dgm:pt modelId="{4D486E2A-5DDF-DD49-B766-F560964A7631}" type="parTrans" cxnId="{02BBF10A-7800-1340-8B84-06366D96E5BA}">
      <dgm:prSet/>
      <dgm:spPr/>
      <dgm:t>
        <a:bodyPr/>
        <a:lstStyle/>
        <a:p>
          <a:endParaRPr lang="en-US" sz="1200"/>
        </a:p>
      </dgm:t>
    </dgm:pt>
    <dgm:pt modelId="{DD4C5690-4BDC-2546-8C9B-8F2EC4110FBB}" type="sibTrans" cxnId="{02BBF10A-7800-1340-8B84-06366D96E5BA}">
      <dgm:prSet/>
      <dgm:spPr/>
      <dgm:t>
        <a:bodyPr/>
        <a:lstStyle/>
        <a:p>
          <a:endParaRPr lang="en-US"/>
        </a:p>
      </dgm:t>
    </dgm:pt>
    <dgm:pt modelId="{E4AC3E68-A68D-C44D-9922-5434267F87EA}">
      <dgm:prSet/>
      <dgm:spPr/>
      <dgm:t>
        <a:bodyPr/>
        <a:lstStyle/>
        <a:p>
          <a:r>
            <a:rPr lang="en-US"/>
            <a:t>Tedavi hizmetleri</a:t>
          </a:r>
        </a:p>
      </dgm:t>
    </dgm:pt>
    <dgm:pt modelId="{A55B15E1-3234-9741-9B3B-6F3C4B2FDA89}" type="parTrans" cxnId="{0BA3087F-3CE8-D640-B7BF-078417EBC25E}">
      <dgm:prSet/>
      <dgm:spPr/>
      <dgm:t>
        <a:bodyPr/>
        <a:lstStyle/>
        <a:p>
          <a:endParaRPr lang="en-US" sz="1200"/>
        </a:p>
      </dgm:t>
    </dgm:pt>
    <dgm:pt modelId="{F711D93C-AE5A-4148-AD9A-AE7F5B00529B}" type="sibTrans" cxnId="{0BA3087F-3CE8-D640-B7BF-078417EBC25E}">
      <dgm:prSet/>
      <dgm:spPr/>
      <dgm:t>
        <a:bodyPr/>
        <a:lstStyle/>
        <a:p>
          <a:endParaRPr lang="en-US"/>
        </a:p>
      </dgm:t>
    </dgm:pt>
    <dgm:pt modelId="{90CBA79C-15A9-2141-BD5A-D84E6FB539D2}">
      <dgm:prSet/>
      <dgm:spPr/>
      <dgm:t>
        <a:bodyPr/>
        <a:lstStyle/>
        <a:p>
          <a:r>
            <a:rPr lang="en-US" dirty="0" err="1"/>
            <a:t>Aşı</a:t>
          </a:r>
          <a:r>
            <a:rPr lang="en-US" dirty="0"/>
            <a:t> </a:t>
          </a:r>
          <a:r>
            <a:rPr lang="en-US" dirty="0" err="1"/>
            <a:t>hizmetleri</a:t>
          </a:r>
          <a:endParaRPr lang="en-US" dirty="0"/>
        </a:p>
      </dgm:t>
    </dgm:pt>
    <dgm:pt modelId="{025A79A6-05C3-2E4C-88C1-C84A1CA0F963}" type="parTrans" cxnId="{D3A7725B-2B56-3E40-8AE6-710A47F979A3}">
      <dgm:prSet/>
      <dgm:spPr/>
      <dgm:t>
        <a:bodyPr/>
        <a:lstStyle/>
        <a:p>
          <a:endParaRPr lang="en-US" sz="1200"/>
        </a:p>
      </dgm:t>
    </dgm:pt>
    <dgm:pt modelId="{7313C4F7-0B24-AB45-BD30-88A74291437F}" type="sibTrans" cxnId="{D3A7725B-2B56-3E40-8AE6-710A47F979A3}">
      <dgm:prSet/>
      <dgm:spPr/>
      <dgm:t>
        <a:bodyPr/>
        <a:lstStyle/>
        <a:p>
          <a:endParaRPr lang="en-US"/>
        </a:p>
      </dgm:t>
    </dgm:pt>
    <dgm:pt modelId="{B9020C90-1472-6B41-B93F-F9C42C5642D3}">
      <dgm:prSet/>
      <dgm:spPr/>
      <dgm:t>
        <a:bodyPr/>
        <a:lstStyle/>
        <a:p>
          <a:r>
            <a:rPr lang="en-US"/>
            <a:t>Başhekim sekreterliği</a:t>
          </a:r>
        </a:p>
      </dgm:t>
    </dgm:pt>
    <dgm:pt modelId="{464AB230-6026-9E4D-B9E5-70D72E22530F}" type="parTrans" cxnId="{6BB65F6E-4DAA-0E41-B6D0-652D4801DF94}">
      <dgm:prSet/>
      <dgm:spPr/>
      <dgm:t>
        <a:bodyPr/>
        <a:lstStyle/>
        <a:p>
          <a:endParaRPr lang="en-US" sz="1200"/>
        </a:p>
      </dgm:t>
    </dgm:pt>
    <dgm:pt modelId="{80D40B68-CA0E-0142-B19E-BF551C07B9FA}" type="sibTrans" cxnId="{6BB65F6E-4DAA-0E41-B6D0-652D4801DF94}">
      <dgm:prSet/>
      <dgm:spPr/>
      <dgm:t>
        <a:bodyPr/>
        <a:lstStyle/>
        <a:p>
          <a:endParaRPr lang="en-US"/>
        </a:p>
      </dgm:t>
    </dgm:pt>
    <dgm:pt modelId="{00233BDB-BAFC-E149-88E8-0499984DD1F7}">
      <dgm:prSet/>
      <dgm:spPr/>
      <dgm:t>
        <a:bodyPr/>
        <a:lstStyle/>
        <a:p>
          <a:r>
            <a:rPr lang="en-US"/>
            <a:t>Başhemşirelik</a:t>
          </a:r>
        </a:p>
      </dgm:t>
    </dgm:pt>
    <dgm:pt modelId="{538445D9-C88B-3F45-95D8-81562B998382}" type="parTrans" cxnId="{5B10DD5B-FF5D-4F41-9E91-6C4A5C271468}">
      <dgm:prSet/>
      <dgm:spPr/>
      <dgm:t>
        <a:bodyPr/>
        <a:lstStyle/>
        <a:p>
          <a:endParaRPr lang="en-US" sz="1200"/>
        </a:p>
      </dgm:t>
    </dgm:pt>
    <dgm:pt modelId="{33E9A779-F563-4A48-958B-22AEB01C7CCE}" type="sibTrans" cxnId="{5B10DD5B-FF5D-4F41-9E91-6C4A5C271468}">
      <dgm:prSet/>
      <dgm:spPr/>
      <dgm:t>
        <a:bodyPr/>
        <a:lstStyle/>
        <a:p>
          <a:endParaRPr lang="en-US"/>
        </a:p>
      </dgm:t>
    </dgm:pt>
    <dgm:pt modelId="{ECD53E24-EB55-894B-9BB2-0DA98E2FDB61}">
      <dgm:prSet/>
      <dgm:spPr/>
      <dgm:t>
        <a:bodyPr/>
        <a:lstStyle/>
        <a:p>
          <a:r>
            <a:rPr lang="en-US" dirty="0" err="1"/>
            <a:t>Yazı</a:t>
          </a:r>
          <a:r>
            <a:rPr lang="en-US" dirty="0"/>
            <a:t> </a:t>
          </a:r>
          <a:r>
            <a:rPr lang="en-US" dirty="0" err="1"/>
            <a:t>işleri</a:t>
          </a:r>
          <a:r>
            <a:rPr lang="tr-TR" dirty="0"/>
            <a:t> / Ayniyat</a:t>
          </a:r>
          <a:endParaRPr lang="en-US" dirty="0"/>
        </a:p>
      </dgm:t>
    </dgm:pt>
    <dgm:pt modelId="{53D5D8B3-3B04-E644-A619-F49B910E07FA}" type="parTrans" cxnId="{1254EDAE-A7F1-F34A-ABA6-CA001009721A}">
      <dgm:prSet/>
      <dgm:spPr/>
      <dgm:t>
        <a:bodyPr/>
        <a:lstStyle/>
        <a:p>
          <a:endParaRPr lang="en-US" sz="1200"/>
        </a:p>
      </dgm:t>
    </dgm:pt>
    <dgm:pt modelId="{59C659FF-FBFE-7246-A5B7-3FA0E5B3D1F7}" type="sibTrans" cxnId="{1254EDAE-A7F1-F34A-ABA6-CA001009721A}">
      <dgm:prSet/>
      <dgm:spPr/>
      <dgm:t>
        <a:bodyPr/>
        <a:lstStyle/>
        <a:p>
          <a:endParaRPr lang="en-US"/>
        </a:p>
      </dgm:t>
    </dgm:pt>
    <dgm:pt modelId="{BB6CFBA5-8D2B-C042-94C4-ED7CE5306A8D}">
      <dgm:prSet custT="1"/>
      <dgm:spPr/>
      <dgm:t>
        <a:bodyPr/>
        <a:lstStyle/>
        <a:p>
          <a:r>
            <a:rPr lang="en-US" sz="1100" dirty="0" err="1">
              <a:latin typeface="Comic Sans MS" panose="030F0702030302020204" pitchFamily="66" charset="0"/>
            </a:rPr>
            <a:t>Yardımcı</a:t>
          </a:r>
          <a:r>
            <a:rPr lang="en-US" sz="1100" dirty="0">
              <a:latin typeface="Comic Sans MS" panose="030F0702030302020204" pitchFamily="66" charset="0"/>
            </a:rPr>
            <a:t> </a:t>
          </a:r>
          <a:r>
            <a:rPr lang="tr-TR" sz="1100" dirty="0">
              <a:latin typeface="Comic Sans MS" panose="030F0702030302020204" pitchFamily="66" charset="0"/>
            </a:rPr>
            <a:t>H</a:t>
          </a:r>
          <a:r>
            <a:rPr lang="en-US" sz="1100" dirty="0" err="1">
              <a:latin typeface="Comic Sans MS" panose="030F0702030302020204" pitchFamily="66" charset="0"/>
            </a:rPr>
            <a:t>izmetler</a:t>
          </a:r>
          <a:endParaRPr lang="en-US" sz="1100" dirty="0">
            <a:latin typeface="Comic Sans MS" panose="030F0702030302020204" pitchFamily="66" charset="0"/>
          </a:endParaRPr>
        </a:p>
      </dgm:t>
    </dgm:pt>
    <dgm:pt modelId="{A3FAB193-6E9D-BE40-8BC4-EC066B6B7E9A}" type="parTrans" cxnId="{D0E098D0-77BD-384C-B715-3D167FF3350C}">
      <dgm:prSet/>
      <dgm:spPr/>
      <dgm:t>
        <a:bodyPr/>
        <a:lstStyle/>
        <a:p>
          <a:endParaRPr lang="en-US" sz="1200"/>
        </a:p>
      </dgm:t>
    </dgm:pt>
    <dgm:pt modelId="{88BA7805-23F1-9E44-B6AC-8DFB91FF8471}" type="sibTrans" cxnId="{D0E098D0-77BD-384C-B715-3D167FF3350C}">
      <dgm:prSet/>
      <dgm:spPr/>
      <dgm:t>
        <a:bodyPr/>
        <a:lstStyle/>
        <a:p>
          <a:endParaRPr lang="en-US"/>
        </a:p>
      </dgm:t>
    </dgm:pt>
    <dgm:pt modelId="{28971135-2486-A540-955E-D13972A1AEEC}">
      <dgm:prSet custT="1"/>
      <dgm:spPr>
        <a:solidFill>
          <a:srgbClr val="FF0000"/>
        </a:solidFill>
      </dgm:spPr>
      <dgm:t>
        <a:bodyPr/>
        <a:lstStyle/>
        <a:p>
          <a:r>
            <a:rPr lang="en-US" sz="1100" dirty="0" err="1">
              <a:latin typeface="Comic Sans MS" panose="030F0702030302020204" pitchFamily="66" charset="0"/>
            </a:rPr>
            <a:t>Beslenme</a:t>
          </a:r>
          <a:r>
            <a:rPr lang="en-US" sz="1100" dirty="0">
              <a:latin typeface="Comic Sans MS" panose="030F0702030302020204" pitchFamily="66" charset="0"/>
            </a:rPr>
            <a:t> </a:t>
          </a:r>
          <a:r>
            <a:rPr lang="en-US" sz="1100" dirty="0" err="1">
              <a:latin typeface="Comic Sans MS" panose="030F0702030302020204" pitchFamily="66" charset="0"/>
            </a:rPr>
            <a:t>ve</a:t>
          </a:r>
          <a:r>
            <a:rPr lang="en-US" sz="1100" dirty="0">
              <a:latin typeface="Comic Sans MS" panose="030F0702030302020204" pitchFamily="66" charset="0"/>
            </a:rPr>
            <a:t> </a:t>
          </a:r>
          <a:r>
            <a:rPr lang="tr-TR" sz="1100" dirty="0">
              <a:latin typeface="Comic Sans MS" panose="030F0702030302020204" pitchFamily="66" charset="0"/>
            </a:rPr>
            <a:t>D</a:t>
          </a:r>
          <a:r>
            <a:rPr lang="en-US" sz="1100" dirty="0" err="1">
              <a:latin typeface="Comic Sans MS" panose="030F0702030302020204" pitchFamily="66" charset="0"/>
            </a:rPr>
            <a:t>iyet</a:t>
          </a:r>
          <a:r>
            <a:rPr lang="en-US" sz="1100" dirty="0">
              <a:latin typeface="Comic Sans MS" panose="030F0702030302020204" pitchFamily="66" charset="0"/>
            </a:rPr>
            <a:t> </a:t>
          </a:r>
          <a:r>
            <a:rPr lang="tr-TR" sz="1100" dirty="0">
              <a:latin typeface="Comic Sans MS" panose="030F0702030302020204" pitchFamily="66" charset="0"/>
            </a:rPr>
            <a:t>H</a:t>
          </a:r>
          <a:r>
            <a:rPr lang="en-US" sz="1100" dirty="0" err="1">
              <a:latin typeface="Comic Sans MS" panose="030F0702030302020204" pitchFamily="66" charset="0"/>
            </a:rPr>
            <a:t>izmetleri</a:t>
          </a:r>
          <a:endParaRPr lang="en-US" sz="1100" dirty="0">
            <a:latin typeface="Comic Sans MS" panose="030F0702030302020204" pitchFamily="66" charset="0"/>
          </a:endParaRPr>
        </a:p>
      </dgm:t>
    </dgm:pt>
    <dgm:pt modelId="{1C74E762-E32B-474E-BDB0-17A392C89AA2}" type="parTrans" cxnId="{07C034D2-56B6-CD40-B9CF-BB9EFF307DF9}">
      <dgm:prSet/>
      <dgm:spPr/>
      <dgm:t>
        <a:bodyPr/>
        <a:lstStyle/>
        <a:p>
          <a:endParaRPr lang="en-US" sz="1200"/>
        </a:p>
      </dgm:t>
    </dgm:pt>
    <dgm:pt modelId="{A4FA72D3-BC39-D143-ADE8-04CA9E89215C}" type="sibTrans" cxnId="{07C034D2-56B6-CD40-B9CF-BB9EFF307DF9}">
      <dgm:prSet/>
      <dgm:spPr/>
      <dgm:t>
        <a:bodyPr/>
        <a:lstStyle/>
        <a:p>
          <a:endParaRPr lang="en-US"/>
        </a:p>
      </dgm:t>
    </dgm:pt>
    <dgm:pt modelId="{A8687F23-E304-B446-A13F-B5390960FCD5}">
      <dgm:prSet/>
      <dgm:spPr/>
      <dgm:t>
        <a:bodyPr/>
        <a:lstStyle/>
        <a:p>
          <a:pPr algn="l"/>
          <a:r>
            <a:rPr lang="tr-TR" dirty="0">
              <a:latin typeface="Comic Sans MS" panose="030F0702030302020204" pitchFamily="66" charset="0"/>
            </a:rPr>
            <a:t> Kurum Hekimliği ve  Yetkilendirilmiş Aile Hekimliği Poliklinik Hizmetleri</a:t>
          </a:r>
          <a:endParaRPr lang="en-US" dirty="0">
            <a:latin typeface="Comic Sans MS" panose="030F0702030302020204" pitchFamily="66" charset="0"/>
          </a:endParaRPr>
        </a:p>
      </dgm:t>
    </dgm:pt>
    <dgm:pt modelId="{04F81F14-8BA7-B84B-AFDA-F58DD8958278}" type="parTrans" cxnId="{C66E1FAD-1365-F040-9C6C-C4E0D5E0E7C6}">
      <dgm:prSet/>
      <dgm:spPr/>
      <dgm:t>
        <a:bodyPr/>
        <a:lstStyle/>
        <a:p>
          <a:endParaRPr lang="en-US"/>
        </a:p>
      </dgm:t>
    </dgm:pt>
    <dgm:pt modelId="{66E8ABFF-4742-C445-949C-5315D662AC84}" type="sibTrans" cxnId="{C66E1FAD-1365-F040-9C6C-C4E0D5E0E7C6}">
      <dgm:prSet/>
      <dgm:spPr/>
      <dgm:t>
        <a:bodyPr/>
        <a:lstStyle/>
        <a:p>
          <a:endParaRPr lang="en-US"/>
        </a:p>
      </dgm:t>
    </dgm:pt>
    <dgm:pt modelId="{B714F5B5-A51C-4446-A272-E6668AD9A99D}">
      <dgm:prSet custT="1"/>
      <dgm:spPr/>
      <dgm:t>
        <a:bodyPr/>
        <a:lstStyle/>
        <a:p>
          <a:r>
            <a:rPr lang="tr-TR" sz="1100" b="0" dirty="0">
              <a:latin typeface="Comic Sans MS" panose="030F0702030302020204" pitchFamily="66" charset="0"/>
            </a:rPr>
            <a:t>Ağız ve Diş Sağlığı Hizmetleri</a:t>
          </a:r>
        </a:p>
      </dgm:t>
    </dgm:pt>
    <dgm:pt modelId="{09B0EA95-D927-4BF2-B397-F792EE03EAA0}" type="parTrans" cxnId="{1FAED7CD-23A5-492D-AA9D-8D812BE978C0}">
      <dgm:prSet/>
      <dgm:spPr/>
      <dgm:t>
        <a:bodyPr/>
        <a:lstStyle/>
        <a:p>
          <a:endParaRPr lang="tr-TR"/>
        </a:p>
      </dgm:t>
    </dgm:pt>
    <dgm:pt modelId="{2E425858-9363-40D1-846B-2B4639ABA5F6}" type="sibTrans" cxnId="{1FAED7CD-23A5-492D-AA9D-8D812BE978C0}">
      <dgm:prSet/>
      <dgm:spPr/>
      <dgm:t>
        <a:bodyPr/>
        <a:lstStyle/>
        <a:p>
          <a:endParaRPr lang="tr-TR"/>
        </a:p>
      </dgm:t>
    </dgm:pt>
    <dgm:pt modelId="{0A74F6EA-8C46-4CA3-B868-1617CD09B8A2}">
      <dgm:prSet/>
      <dgm:spPr/>
      <dgm:t>
        <a:bodyPr/>
        <a:lstStyle/>
        <a:p>
          <a:pPr algn="just"/>
          <a:r>
            <a:rPr lang="tr-TR" dirty="0" smtClean="0">
              <a:latin typeface="Comic Sans MS" panose="030F0702030302020204" pitchFamily="66" charset="0"/>
            </a:rPr>
            <a:t>Uzman</a:t>
          </a:r>
          <a:r>
            <a:rPr lang="tr-TR" dirty="0" smtClean="0"/>
            <a:t> Psikiyatrist</a:t>
          </a:r>
        </a:p>
        <a:p>
          <a:pPr algn="just"/>
          <a:r>
            <a:rPr lang="tr-TR" dirty="0" smtClean="0"/>
            <a:t>PDR uzmanları-3</a:t>
          </a:r>
        </a:p>
        <a:p>
          <a:pPr algn="just"/>
          <a:r>
            <a:rPr lang="tr-TR" dirty="0" smtClean="0">
              <a:solidFill>
                <a:schemeClr val="tx1"/>
              </a:solidFill>
            </a:rPr>
            <a:t>Psikolog</a:t>
          </a:r>
          <a:endParaRPr lang="tr-TR" dirty="0">
            <a:solidFill>
              <a:schemeClr val="tx1"/>
            </a:solidFill>
          </a:endParaRPr>
        </a:p>
      </dgm:t>
    </dgm:pt>
    <dgm:pt modelId="{B3171E3E-37A7-4C3D-B7C0-9935E5FA85FF}" type="parTrans" cxnId="{5A6B697D-329D-4696-B77B-28BE64071DA8}">
      <dgm:prSet/>
      <dgm:spPr/>
      <dgm:t>
        <a:bodyPr/>
        <a:lstStyle/>
        <a:p>
          <a:endParaRPr lang="tr-TR"/>
        </a:p>
      </dgm:t>
    </dgm:pt>
    <dgm:pt modelId="{6E1155A1-CBE5-4A60-A59A-3F5F6104740A}" type="sibTrans" cxnId="{5A6B697D-329D-4696-B77B-28BE64071DA8}">
      <dgm:prSet/>
      <dgm:spPr/>
      <dgm:t>
        <a:bodyPr/>
        <a:lstStyle/>
        <a:p>
          <a:endParaRPr lang="tr-TR"/>
        </a:p>
      </dgm:t>
    </dgm:pt>
    <dgm:pt modelId="{0404BC09-0D1B-4C19-908A-70C801F10E6B}">
      <dgm:prSet/>
      <dgm:spPr>
        <a:solidFill>
          <a:schemeClr val="accent6"/>
        </a:solidFill>
      </dgm:spPr>
      <dgm:t>
        <a:bodyPr/>
        <a:lstStyle/>
        <a:p>
          <a:r>
            <a:rPr lang="tr-TR" dirty="0" smtClean="0">
              <a:solidFill>
                <a:schemeClr val="tx1"/>
              </a:solidFill>
            </a:rPr>
            <a:t>Dahiliye uzmanı</a:t>
          </a:r>
          <a:endParaRPr lang="tr-TR" dirty="0">
            <a:solidFill>
              <a:schemeClr val="tx1"/>
            </a:solidFill>
          </a:endParaRPr>
        </a:p>
      </dgm:t>
    </dgm:pt>
    <dgm:pt modelId="{5B1812FC-33F3-4725-80F8-56074ECEAD40}" type="parTrans" cxnId="{0C750854-7B46-41AB-AEB8-FB543E678536}">
      <dgm:prSet/>
      <dgm:spPr/>
      <dgm:t>
        <a:bodyPr/>
        <a:lstStyle/>
        <a:p>
          <a:endParaRPr lang="tr-TR"/>
        </a:p>
      </dgm:t>
    </dgm:pt>
    <dgm:pt modelId="{B1487771-C932-46D6-95D1-C574D9F19C38}" type="sibTrans" cxnId="{0C750854-7B46-41AB-AEB8-FB543E678536}">
      <dgm:prSet/>
      <dgm:spPr/>
      <dgm:t>
        <a:bodyPr/>
        <a:lstStyle/>
        <a:p>
          <a:endParaRPr lang="tr-TR"/>
        </a:p>
      </dgm:t>
    </dgm:pt>
    <dgm:pt modelId="{B32560C4-CB68-4BBE-A265-A37AE60AA172}">
      <dgm:prSet/>
      <dgm:spPr>
        <a:solidFill>
          <a:schemeClr val="accent6"/>
        </a:solidFill>
      </dgm:spPr>
      <dgm:t>
        <a:bodyPr/>
        <a:lstStyle/>
        <a:p>
          <a:r>
            <a:rPr lang="tr-TR" dirty="0" smtClean="0"/>
            <a:t>Dermatoloji Uzmanı</a:t>
          </a:r>
          <a:endParaRPr lang="tr-TR" dirty="0"/>
        </a:p>
      </dgm:t>
    </dgm:pt>
    <dgm:pt modelId="{DE90486D-BC24-4979-B20F-E586EA09B6E5}" type="parTrans" cxnId="{8E200F2E-5A46-4C78-9149-D88A5EC3F1B8}">
      <dgm:prSet/>
      <dgm:spPr/>
      <dgm:t>
        <a:bodyPr/>
        <a:lstStyle/>
        <a:p>
          <a:endParaRPr lang="tr-TR"/>
        </a:p>
      </dgm:t>
    </dgm:pt>
    <dgm:pt modelId="{3507327B-F692-4248-A587-AB7627B3011D}" type="sibTrans" cxnId="{8E200F2E-5A46-4C78-9149-D88A5EC3F1B8}">
      <dgm:prSet/>
      <dgm:spPr/>
      <dgm:t>
        <a:bodyPr/>
        <a:lstStyle/>
        <a:p>
          <a:endParaRPr lang="tr-TR"/>
        </a:p>
      </dgm:t>
    </dgm:pt>
    <dgm:pt modelId="{99696580-4F97-4BB5-BA7A-6A3B35A86BBA}">
      <dgm:prSet/>
      <dgm:spPr/>
      <dgm:t>
        <a:bodyPr/>
        <a:lstStyle/>
        <a:p>
          <a:r>
            <a:rPr lang="tr-TR" dirty="0" smtClean="0"/>
            <a:t>Danışmanlık (Aşı)</a:t>
          </a:r>
          <a:endParaRPr lang="tr-TR" dirty="0"/>
        </a:p>
      </dgm:t>
    </dgm:pt>
    <dgm:pt modelId="{5C8DB218-3EC2-4845-AE48-2295CA13FEE3}" type="parTrans" cxnId="{9F27A36C-8B53-4DB4-AD77-6FABFCAC1658}">
      <dgm:prSet/>
      <dgm:spPr/>
      <dgm:t>
        <a:bodyPr/>
        <a:lstStyle/>
        <a:p>
          <a:endParaRPr lang="tr-TR"/>
        </a:p>
      </dgm:t>
    </dgm:pt>
    <dgm:pt modelId="{412A1A91-FA2F-4E77-9346-1803C6AF9258}" type="sibTrans" cxnId="{9F27A36C-8B53-4DB4-AD77-6FABFCAC1658}">
      <dgm:prSet/>
      <dgm:spPr/>
      <dgm:t>
        <a:bodyPr/>
        <a:lstStyle/>
        <a:p>
          <a:endParaRPr lang="tr-TR"/>
        </a:p>
      </dgm:t>
    </dgm:pt>
    <dgm:pt modelId="{2221B3FF-EFEA-4D21-809B-CD40AA7588B1}" type="pres">
      <dgm:prSet presAssocID="{E85403B3-8DE4-3243-B59D-3E57048F4973}" presName="hierChild1" presStyleCnt="0">
        <dgm:presLayoutVars>
          <dgm:orgChart val="1"/>
          <dgm:chPref val="1"/>
          <dgm:dir/>
          <dgm:animOne val="branch"/>
          <dgm:animLvl val="lvl"/>
          <dgm:resizeHandles/>
        </dgm:presLayoutVars>
      </dgm:prSet>
      <dgm:spPr/>
      <dgm:t>
        <a:bodyPr/>
        <a:lstStyle/>
        <a:p>
          <a:endParaRPr lang="tr-TR"/>
        </a:p>
      </dgm:t>
    </dgm:pt>
    <dgm:pt modelId="{B0AF90A5-04BB-4C41-870B-BE5975A2663E}" type="pres">
      <dgm:prSet presAssocID="{DC95736E-0487-7748-B5D0-34A542873EB8}" presName="hierRoot1" presStyleCnt="0">
        <dgm:presLayoutVars>
          <dgm:hierBranch val="init"/>
        </dgm:presLayoutVars>
      </dgm:prSet>
      <dgm:spPr/>
    </dgm:pt>
    <dgm:pt modelId="{DBD5B5D9-0E1C-4E4E-9A2A-E37C844927DA}" type="pres">
      <dgm:prSet presAssocID="{DC95736E-0487-7748-B5D0-34A542873EB8}" presName="rootComposite1" presStyleCnt="0"/>
      <dgm:spPr/>
    </dgm:pt>
    <dgm:pt modelId="{1C8E84DD-3810-4A25-9686-9D297B9E07C5}" type="pres">
      <dgm:prSet presAssocID="{DC95736E-0487-7748-B5D0-34A542873EB8}" presName="rootText1" presStyleLbl="node0" presStyleIdx="0" presStyleCnt="1">
        <dgm:presLayoutVars>
          <dgm:chPref val="3"/>
        </dgm:presLayoutVars>
      </dgm:prSet>
      <dgm:spPr/>
      <dgm:t>
        <a:bodyPr/>
        <a:lstStyle/>
        <a:p>
          <a:endParaRPr lang="tr-TR"/>
        </a:p>
      </dgm:t>
    </dgm:pt>
    <dgm:pt modelId="{0987518E-1E1C-4CC4-A832-3C6699F8FABF}" type="pres">
      <dgm:prSet presAssocID="{DC95736E-0487-7748-B5D0-34A542873EB8}" presName="rootConnector1" presStyleLbl="node1" presStyleIdx="0" presStyleCnt="0"/>
      <dgm:spPr/>
      <dgm:t>
        <a:bodyPr/>
        <a:lstStyle/>
        <a:p>
          <a:endParaRPr lang="tr-TR"/>
        </a:p>
      </dgm:t>
    </dgm:pt>
    <dgm:pt modelId="{CDC39774-4EF6-4E47-8362-BA929B434D96}" type="pres">
      <dgm:prSet presAssocID="{DC95736E-0487-7748-B5D0-34A542873EB8}" presName="hierChild2" presStyleCnt="0"/>
      <dgm:spPr/>
    </dgm:pt>
    <dgm:pt modelId="{15F10433-EAA0-47AB-9556-2F484FC30253}" type="pres">
      <dgm:prSet presAssocID="{853FFD20-0118-0242-BBF6-5B7D59FA5ABB}" presName="Name37" presStyleLbl="parChTrans1D2" presStyleIdx="0" presStyleCnt="8"/>
      <dgm:spPr/>
      <dgm:t>
        <a:bodyPr/>
        <a:lstStyle/>
        <a:p>
          <a:endParaRPr lang="tr-TR"/>
        </a:p>
      </dgm:t>
    </dgm:pt>
    <dgm:pt modelId="{5533A0FE-A8BC-4EA2-ABA0-A4CA7E71E6D6}" type="pres">
      <dgm:prSet presAssocID="{8DA61EC0-8BD9-264E-82AA-3CA106FC3EBE}" presName="hierRoot2" presStyleCnt="0">
        <dgm:presLayoutVars>
          <dgm:hierBranch val="init"/>
        </dgm:presLayoutVars>
      </dgm:prSet>
      <dgm:spPr/>
    </dgm:pt>
    <dgm:pt modelId="{C39056EC-F73E-4C03-B5BF-DBFE2F7ED4E5}" type="pres">
      <dgm:prSet presAssocID="{8DA61EC0-8BD9-264E-82AA-3CA106FC3EBE}" presName="rootComposite" presStyleCnt="0"/>
      <dgm:spPr/>
    </dgm:pt>
    <dgm:pt modelId="{9446EBFF-8504-4CA9-8E35-56EFA918FA4D}" type="pres">
      <dgm:prSet presAssocID="{8DA61EC0-8BD9-264E-82AA-3CA106FC3EBE}" presName="rootText" presStyleLbl="node2" presStyleIdx="0" presStyleCnt="8">
        <dgm:presLayoutVars>
          <dgm:chPref val="3"/>
        </dgm:presLayoutVars>
      </dgm:prSet>
      <dgm:spPr/>
      <dgm:t>
        <a:bodyPr/>
        <a:lstStyle/>
        <a:p>
          <a:endParaRPr lang="tr-TR"/>
        </a:p>
      </dgm:t>
    </dgm:pt>
    <dgm:pt modelId="{2B868391-512F-422F-829E-64845DBCC44E}" type="pres">
      <dgm:prSet presAssocID="{8DA61EC0-8BD9-264E-82AA-3CA106FC3EBE}" presName="rootConnector" presStyleLbl="node2" presStyleIdx="0" presStyleCnt="8"/>
      <dgm:spPr/>
      <dgm:t>
        <a:bodyPr/>
        <a:lstStyle/>
        <a:p>
          <a:endParaRPr lang="tr-TR"/>
        </a:p>
      </dgm:t>
    </dgm:pt>
    <dgm:pt modelId="{9182D207-0FC6-47C6-9AB9-87B9F7DC99A3}" type="pres">
      <dgm:prSet presAssocID="{8DA61EC0-8BD9-264E-82AA-3CA106FC3EBE}" presName="hierChild4" presStyleCnt="0"/>
      <dgm:spPr/>
    </dgm:pt>
    <dgm:pt modelId="{F2368BE3-2206-4DD3-9634-811EA281CAE2}" type="pres">
      <dgm:prSet presAssocID="{04F81F14-8BA7-B84B-AFDA-F58DD8958278}" presName="Name37" presStyleLbl="parChTrans1D3" presStyleIdx="0" presStyleCnt="9"/>
      <dgm:spPr/>
      <dgm:t>
        <a:bodyPr/>
        <a:lstStyle/>
        <a:p>
          <a:endParaRPr lang="tr-TR"/>
        </a:p>
      </dgm:t>
    </dgm:pt>
    <dgm:pt modelId="{46BE7A00-DDA2-402A-9B7F-985EBC9C8371}" type="pres">
      <dgm:prSet presAssocID="{A8687F23-E304-B446-A13F-B5390960FCD5}" presName="hierRoot2" presStyleCnt="0">
        <dgm:presLayoutVars>
          <dgm:hierBranch val="init"/>
        </dgm:presLayoutVars>
      </dgm:prSet>
      <dgm:spPr/>
    </dgm:pt>
    <dgm:pt modelId="{86E11247-6BAB-48D8-AA59-5128AECE5DE8}" type="pres">
      <dgm:prSet presAssocID="{A8687F23-E304-B446-A13F-B5390960FCD5}" presName="rootComposite" presStyleCnt="0"/>
      <dgm:spPr/>
    </dgm:pt>
    <dgm:pt modelId="{557D8C7B-EA80-4D5C-BC20-C48E29A505B9}" type="pres">
      <dgm:prSet presAssocID="{A8687F23-E304-B446-A13F-B5390960FCD5}" presName="rootText" presStyleLbl="node3" presStyleIdx="0" presStyleCnt="9">
        <dgm:presLayoutVars>
          <dgm:chPref val="3"/>
        </dgm:presLayoutVars>
      </dgm:prSet>
      <dgm:spPr/>
      <dgm:t>
        <a:bodyPr/>
        <a:lstStyle/>
        <a:p>
          <a:endParaRPr lang="tr-TR"/>
        </a:p>
      </dgm:t>
    </dgm:pt>
    <dgm:pt modelId="{F802FAC9-7B9E-4FB4-B6A9-1A8AC6DB3A1F}" type="pres">
      <dgm:prSet presAssocID="{A8687F23-E304-B446-A13F-B5390960FCD5}" presName="rootConnector" presStyleLbl="node3" presStyleIdx="0" presStyleCnt="9"/>
      <dgm:spPr/>
      <dgm:t>
        <a:bodyPr/>
        <a:lstStyle/>
        <a:p>
          <a:endParaRPr lang="tr-TR"/>
        </a:p>
      </dgm:t>
    </dgm:pt>
    <dgm:pt modelId="{EE40087E-6FAC-4EFD-B3B0-B87AE1D129AC}" type="pres">
      <dgm:prSet presAssocID="{A8687F23-E304-B446-A13F-B5390960FCD5}" presName="hierChild4" presStyleCnt="0"/>
      <dgm:spPr/>
    </dgm:pt>
    <dgm:pt modelId="{19FBBB8F-C936-4EF5-B1FC-3D868CA5F944}" type="pres">
      <dgm:prSet presAssocID="{5B1812FC-33F3-4725-80F8-56074ECEAD40}" presName="Name37" presStyleLbl="parChTrans1D4" presStyleIdx="0" presStyleCnt="2"/>
      <dgm:spPr/>
      <dgm:t>
        <a:bodyPr/>
        <a:lstStyle/>
        <a:p>
          <a:endParaRPr lang="tr-TR"/>
        </a:p>
      </dgm:t>
    </dgm:pt>
    <dgm:pt modelId="{F2B4D34D-4CD8-4BF3-965C-439F030A669C}" type="pres">
      <dgm:prSet presAssocID="{0404BC09-0D1B-4C19-908A-70C801F10E6B}" presName="hierRoot2" presStyleCnt="0">
        <dgm:presLayoutVars>
          <dgm:hierBranch val="init"/>
        </dgm:presLayoutVars>
      </dgm:prSet>
      <dgm:spPr/>
    </dgm:pt>
    <dgm:pt modelId="{381960F4-7EEB-4A00-A1E4-C864F880B6D7}" type="pres">
      <dgm:prSet presAssocID="{0404BC09-0D1B-4C19-908A-70C801F10E6B}" presName="rootComposite" presStyleCnt="0"/>
      <dgm:spPr/>
    </dgm:pt>
    <dgm:pt modelId="{2971ED58-90EA-43B0-809A-7DF67F06860C}" type="pres">
      <dgm:prSet presAssocID="{0404BC09-0D1B-4C19-908A-70C801F10E6B}" presName="rootText" presStyleLbl="node4" presStyleIdx="0" presStyleCnt="2" custLinFactNeighborX="-15984" custLinFactNeighborY="12077">
        <dgm:presLayoutVars>
          <dgm:chPref val="3"/>
        </dgm:presLayoutVars>
      </dgm:prSet>
      <dgm:spPr/>
      <dgm:t>
        <a:bodyPr/>
        <a:lstStyle/>
        <a:p>
          <a:endParaRPr lang="tr-TR"/>
        </a:p>
      </dgm:t>
    </dgm:pt>
    <dgm:pt modelId="{60D5CFC4-11F9-4B2E-9232-926DF0AFC3F2}" type="pres">
      <dgm:prSet presAssocID="{0404BC09-0D1B-4C19-908A-70C801F10E6B}" presName="rootConnector" presStyleLbl="node4" presStyleIdx="0" presStyleCnt="2"/>
      <dgm:spPr/>
      <dgm:t>
        <a:bodyPr/>
        <a:lstStyle/>
        <a:p>
          <a:endParaRPr lang="tr-TR"/>
        </a:p>
      </dgm:t>
    </dgm:pt>
    <dgm:pt modelId="{F0193C99-51AE-479E-BFED-E0250403F629}" type="pres">
      <dgm:prSet presAssocID="{0404BC09-0D1B-4C19-908A-70C801F10E6B}" presName="hierChild4" presStyleCnt="0"/>
      <dgm:spPr/>
    </dgm:pt>
    <dgm:pt modelId="{B857C2EC-115E-46C6-89E5-161D418E1A92}" type="pres">
      <dgm:prSet presAssocID="{DE90486D-BC24-4979-B20F-E586EA09B6E5}" presName="Name37" presStyleLbl="parChTrans1D4" presStyleIdx="1" presStyleCnt="2"/>
      <dgm:spPr/>
      <dgm:t>
        <a:bodyPr/>
        <a:lstStyle/>
        <a:p>
          <a:endParaRPr lang="tr-TR"/>
        </a:p>
      </dgm:t>
    </dgm:pt>
    <dgm:pt modelId="{D841F202-FBD0-4A48-AE74-2F01B64A6363}" type="pres">
      <dgm:prSet presAssocID="{B32560C4-CB68-4BBE-A265-A37AE60AA172}" presName="hierRoot2" presStyleCnt="0">
        <dgm:presLayoutVars>
          <dgm:hierBranch val="init"/>
        </dgm:presLayoutVars>
      </dgm:prSet>
      <dgm:spPr/>
    </dgm:pt>
    <dgm:pt modelId="{FF568151-16AE-4ED6-AFE7-C66944D44C3C}" type="pres">
      <dgm:prSet presAssocID="{B32560C4-CB68-4BBE-A265-A37AE60AA172}" presName="rootComposite" presStyleCnt="0"/>
      <dgm:spPr/>
    </dgm:pt>
    <dgm:pt modelId="{77351E7B-3E62-42E3-BCB6-EDDECC9CC532}" type="pres">
      <dgm:prSet presAssocID="{B32560C4-CB68-4BBE-A265-A37AE60AA172}" presName="rootText" presStyleLbl="node4" presStyleIdx="1" presStyleCnt="2">
        <dgm:presLayoutVars>
          <dgm:chPref val="3"/>
        </dgm:presLayoutVars>
      </dgm:prSet>
      <dgm:spPr/>
      <dgm:t>
        <a:bodyPr/>
        <a:lstStyle/>
        <a:p>
          <a:endParaRPr lang="tr-TR"/>
        </a:p>
      </dgm:t>
    </dgm:pt>
    <dgm:pt modelId="{4218E123-A8FA-4E9C-AA92-98E415BF79B5}" type="pres">
      <dgm:prSet presAssocID="{B32560C4-CB68-4BBE-A265-A37AE60AA172}" presName="rootConnector" presStyleLbl="node4" presStyleIdx="1" presStyleCnt="2"/>
      <dgm:spPr/>
      <dgm:t>
        <a:bodyPr/>
        <a:lstStyle/>
        <a:p>
          <a:endParaRPr lang="tr-TR"/>
        </a:p>
      </dgm:t>
    </dgm:pt>
    <dgm:pt modelId="{BA2A0652-4666-4186-BDA7-71B7C0CD042F}" type="pres">
      <dgm:prSet presAssocID="{B32560C4-CB68-4BBE-A265-A37AE60AA172}" presName="hierChild4" presStyleCnt="0"/>
      <dgm:spPr/>
    </dgm:pt>
    <dgm:pt modelId="{C0CF5613-F700-4421-B5F3-9C2884296BAC}" type="pres">
      <dgm:prSet presAssocID="{B32560C4-CB68-4BBE-A265-A37AE60AA172}" presName="hierChild5" presStyleCnt="0"/>
      <dgm:spPr/>
    </dgm:pt>
    <dgm:pt modelId="{D9F522EB-4331-48BB-B3E4-44AD042C70C9}" type="pres">
      <dgm:prSet presAssocID="{0404BC09-0D1B-4C19-908A-70C801F10E6B}" presName="hierChild5" presStyleCnt="0"/>
      <dgm:spPr/>
    </dgm:pt>
    <dgm:pt modelId="{6C4B6897-11C6-44DA-81D7-469DB19D7A03}" type="pres">
      <dgm:prSet presAssocID="{A8687F23-E304-B446-A13F-B5390960FCD5}" presName="hierChild5" presStyleCnt="0"/>
      <dgm:spPr/>
    </dgm:pt>
    <dgm:pt modelId="{127C980B-1323-4342-AA5A-5655ED42AB27}" type="pres">
      <dgm:prSet presAssocID="{8DA61EC0-8BD9-264E-82AA-3CA106FC3EBE}" presName="hierChild5" presStyleCnt="0"/>
      <dgm:spPr/>
    </dgm:pt>
    <dgm:pt modelId="{E8115ABB-1CCC-4DAE-9D3B-274CD7921103}" type="pres">
      <dgm:prSet presAssocID="{09B0EA95-D927-4BF2-B397-F792EE03EAA0}" presName="Name37" presStyleLbl="parChTrans1D2" presStyleIdx="1" presStyleCnt="8"/>
      <dgm:spPr/>
      <dgm:t>
        <a:bodyPr/>
        <a:lstStyle/>
        <a:p>
          <a:endParaRPr lang="tr-TR"/>
        </a:p>
      </dgm:t>
    </dgm:pt>
    <dgm:pt modelId="{7E0B975A-0063-4970-AD0B-68C449740C09}" type="pres">
      <dgm:prSet presAssocID="{B714F5B5-A51C-4446-A272-E6668AD9A99D}" presName="hierRoot2" presStyleCnt="0">
        <dgm:presLayoutVars>
          <dgm:hierBranch val="init"/>
        </dgm:presLayoutVars>
      </dgm:prSet>
      <dgm:spPr/>
    </dgm:pt>
    <dgm:pt modelId="{8C38E4F6-CAD4-4323-8F1A-6A7CB70E39AF}" type="pres">
      <dgm:prSet presAssocID="{B714F5B5-A51C-4446-A272-E6668AD9A99D}" presName="rootComposite" presStyleCnt="0"/>
      <dgm:spPr/>
    </dgm:pt>
    <dgm:pt modelId="{433964E7-ACCB-448E-9342-FA2362E5D46C}" type="pres">
      <dgm:prSet presAssocID="{B714F5B5-A51C-4446-A272-E6668AD9A99D}" presName="rootText" presStyleLbl="node2" presStyleIdx="1" presStyleCnt="8">
        <dgm:presLayoutVars>
          <dgm:chPref val="3"/>
        </dgm:presLayoutVars>
      </dgm:prSet>
      <dgm:spPr/>
      <dgm:t>
        <a:bodyPr/>
        <a:lstStyle/>
        <a:p>
          <a:endParaRPr lang="tr-TR"/>
        </a:p>
      </dgm:t>
    </dgm:pt>
    <dgm:pt modelId="{FF05E194-D6E8-4DC5-B8B3-F0FB446B8E56}" type="pres">
      <dgm:prSet presAssocID="{B714F5B5-A51C-4446-A272-E6668AD9A99D}" presName="rootConnector" presStyleLbl="node2" presStyleIdx="1" presStyleCnt="8"/>
      <dgm:spPr/>
      <dgm:t>
        <a:bodyPr/>
        <a:lstStyle/>
        <a:p>
          <a:endParaRPr lang="tr-TR"/>
        </a:p>
      </dgm:t>
    </dgm:pt>
    <dgm:pt modelId="{1933E784-D310-452A-AC6F-38FD9DAD6288}" type="pres">
      <dgm:prSet presAssocID="{B714F5B5-A51C-4446-A272-E6668AD9A99D}" presName="hierChild4" presStyleCnt="0"/>
      <dgm:spPr/>
    </dgm:pt>
    <dgm:pt modelId="{D70235C6-134C-4420-9805-00D5D506BB75}" type="pres">
      <dgm:prSet presAssocID="{B714F5B5-A51C-4446-A272-E6668AD9A99D}" presName="hierChild5" presStyleCnt="0"/>
      <dgm:spPr/>
    </dgm:pt>
    <dgm:pt modelId="{C47A73F5-B83D-4CED-B65F-A919B5DFEF84}" type="pres">
      <dgm:prSet presAssocID="{1C74E762-E32B-474E-BDB0-17A392C89AA2}" presName="Name37" presStyleLbl="parChTrans1D2" presStyleIdx="2" presStyleCnt="8"/>
      <dgm:spPr/>
      <dgm:t>
        <a:bodyPr/>
        <a:lstStyle/>
        <a:p>
          <a:endParaRPr lang="tr-TR"/>
        </a:p>
      </dgm:t>
    </dgm:pt>
    <dgm:pt modelId="{2F2303EC-9262-4E27-83D4-B6CA23C17691}" type="pres">
      <dgm:prSet presAssocID="{28971135-2486-A540-955E-D13972A1AEEC}" presName="hierRoot2" presStyleCnt="0">
        <dgm:presLayoutVars>
          <dgm:hierBranch val="init"/>
        </dgm:presLayoutVars>
      </dgm:prSet>
      <dgm:spPr/>
    </dgm:pt>
    <dgm:pt modelId="{0B078859-9399-4288-9DD3-D328C0F9F03C}" type="pres">
      <dgm:prSet presAssocID="{28971135-2486-A540-955E-D13972A1AEEC}" presName="rootComposite" presStyleCnt="0"/>
      <dgm:spPr/>
    </dgm:pt>
    <dgm:pt modelId="{B25D2E86-76B4-4D0D-BF79-F15786FB2ECA}" type="pres">
      <dgm:prSet presAssocID="{28971135-2486-A540-955E-D13972A1AEEC}" presName="rootText" presStyleLbl="node2" presStyleIdx="2" presStyleCnt="8">
        <dgm:presLayoutVars>
          <dgm:chPref val="3"/>
        </dgm:presLayoutVars>
      </dgm:prSet>
      <dgm:spPr/>
      <dgm:t>
        <a:bodyPr/>
        <a:lstStyle/>
        <a:p>
          <a:endParaRPr lang="tr-TR"/>
        </a:p>
      </dgm:t>
    </dgm:pt>
    <dgm:pt modelId="{7FA3ACA9-9F56-4EE1-ACE4-C0F3522C72F1}" type="pres">
      <dgm:prSet presAssocID="{28971135-2486-A540-955E-D13972A1AEEC}" presName="rootConnector" presStyleLbl="node2" presStyleIdx="2" presStyleCnt="8"/>
      <dgm:spPr/>
      <dgm:t>
        <a:bodyPr/>
        <a:lstStyle/>
        <a:p>
          <a:endParaRPr lang="tr-TR"/>
        </a:p>
      </dgm:t>
    </dgm:pt>
    <dgm:pt modelId="{0DC92F89-E505-4162-BA6C-5A0F31FE474E}" type="pres">
      <dgm:prSet presAssocID="{28971135-2486-A540-955E-D13972A1AEEC}" presName="hierChild4" presStyleCnt="0"/>
      <dgm:spPr/>
    </dgm:pt>
    <dgm:pt modelId="{B64080F7-CFD5-4ADE-94FA-260947E4BDB2}" type="pres">
      <dgm:prSet presAssocID="{28971135-2486-A540-955E-D13972A1AEEC}" presName="hierChild5" presStyleCnt="0"/>
      <dgm:spPr/>
    </dgm:pt>
    <dgm:pt modelId="{F96EE8F3-84BB-4F1C-A3F0-9010FABF6A60}" type="pres">
      <dgm:prSet presAssocID="{B075BC94-D3B6-1546-9576-B6B81501699F}" presName="Name37" presStyleLbl="parChTrans1D2" presStyleIdx="3" presStyleCnt="8"/>
      <dgm:spPr/>
      <dgm:t>
        <a:bodyPr/>
        <a:lstStyle/>
        <a:p>
          <a:endParaRPr lang="tr-TR"/>
        </a:p>
      </dgm:t>
    </dgm:pt>
    <dgm:pt modelId="{B63D15A1-EE5A-47AA-B1C5-189383982F25}" type="pres">
      <dgm:prSet presAssocID="{0C38F7D2-D498-AA4A-9E01-5AC05616F51F}" presName="hierRoot2" presStyleCnt="0">
        <dgm:presLayoutVars>
          <dgm:hierBranch val="init"/>
        </dgm:presLayoutVars>
      </dgm:prSet>
      <dgm:spPr/>
    </dgm:pt>
    <dgm:pt modelId="{A11E43CC-F8AF-4782-B8DD-62CDF18F782D}" type="pres">
      <dgm:prSet presAssocID="{0C38F7D2-D498-AA4A-9E01-5AC05616F51F}" presName="rootComposite" presStyleCnt="0"/>
      <dgm:spPr/>
    </dgm:pt>
    <dgm:pt modelId="{38447D21-687E-4B33-8161-D81E2D8FBFEC}" type="pres">
      <dgm:prSet presAssocID="{0C38F7D2-D498-AA4A-9E01-5AC05616F51F}" presName="rootText" presStyleLbl="node2" presStyleIdx="3" presStyleCnt="8">
        <dgm:presLayoutVars>
          <dgm:chPref val="3"/>
        </dgm:presLayoutVars>
      </dgm:prSet>
      <dgm:spPr/>
      <dgm:t>
        <a:bodyPr/>
        <a:lstStyle/>
        <a:p>
          <a:endParaRPr lang="tr-TR"/>
        </a:p>
      </dgm:t>
    </dgm:pt>
    <dgm:pt modelId="{23F464FE-FB48-4CCA-A020-BA5321CA9D31}" type="pres">
      <dgm:prSet presAssocID="{0C38F7D2-D498-AA4A-9E01-5AC05616F51F}" presName="rootConnector" presStyleLbl="node2" presStyleIdx="3" presStyleCnt="8"/>
      <dgm:spPr/>
      <dgm:t>
        <a:bodyPr/>
        <a:lstStyle/>
        <a:p>
          <a:endParaRPr lang="tr-TR"/>
        </a:p>
      </dgm:t>
    </dgm:pt>
    <dgm:pt modelId="{F82DE2D5-436D-400E-A989-3ED729AF746F}" type="pres">
      <dgm:prSet presAssocID="{0C38F7D2-D498-AA4A-9E01-5AC05616F51F}" presName="hierChild4" presStyleCnt="0"/>
      <dgm:spPr/>
    </dgm:pt>
    <dgm:pt modelId="{E393CB86-BD14-4CBE-8BD6-DB0751EB2997}" type="pres">
      <dgm:prSet presAssocID="{B3171E3E-37A7-4C3D-B7C0-9935E5FA85FF}" presName="Name37" presStyleLbl="parChTrans1D3" presStyleIdx="1" presStyleCnt="9"/>
      <dgm:spPr/>
      <dgm:t>
        <a:bodyPr/>
        <a:lstStyle/>
        <a:p>
          <a:endParaRPr lang="tr-TR"/>
        </a:p>
      </dgm:t>
    </dgm:pt>
    <dgm:pt modelId="{0D5ED886-32DD-44B6-94BE-E19F1AC74A73}" type="pres">
      <dgm:prSet presAssocID="{0A74F6EA-8C46-4CA3-B868-1617CD09B8A2}" presName="hierRoot2" presStyleCnt="0">
        <dgm:presLayoutVars>
          <dgm:hierBranch val="init"/>
        </dgm:presLayoutVars>
      </dgm:prSet>
      <dgm:spPr/>
    </dgm:pt>
    <dgm:pt modelId="{5FFC1CF4-12D1-46DB-8672-810861A20D5A}" type="pres">
      <dgm:prSet presAssocID="{0A74F6EA-8C46-4CA3-B868-1617CD09B8A2}" presName="rootComposite" presStyleCnt="0"/>
      <dgm:spPr/>
    </dgm:pt>
    <dgm:pt modelId="{DA26482C-BCD0-41B6-9C80-ED5B441D9C8A}" type="pres">
      <dgm:prSet presAssocID="{0A74F6EA-8C46-4CA3-B868-1617CD09B8A2}" presName="rootText" presStyleLbl="node3" presStyleIdx="1" presStyleCnt="9" custLinFactNeighborX="-6726" custLinFactNeighborY="2242">
        <dgm:presLayoutVars>
          <dgm:chPref val="3"/>
        </dgm:presLayoutVars>
      </dgm:prSet>
      <dgm:spPr/>
      <dgm:t>
        <a:bodyPr/>
        <a:lstStyle/>
        <a:p>
          <a:endParaRPr lang="tr-TR"/>
        </a:p>
      </dgm:t>
    </dgm:pt>
    <dgm:pt modelId="{5BD00052-873F-4E30-B5EF-9F7B98698A7E}" type="pres">
      <dgm:prSet presAssocID="{0A74F6EA-8C46-4CA3-B868-1617CD09B8A2}" presName="rootConnector" presStyleLbl="node3" presStyleIdx="1" presStyleCnt="9"/>
      <dgm:spPr/>
      <dgm:t>
        <a:bodyPr/>
        <a:lstStyle/>
        <a:p>
          <a:endParaRPr lang="tr-TR"/>
        </a:p>
      </dgm:t>
    </dgm:pt>
    <dgm:pt modelId="{D58D1F2D-521A-4AE9-B660-E81D256A5FF6}" type="pres">
      <dgm:prSet presAssocID="{0A74F6EA-8C46-4CA3-B868-1617CD09B8A2}" presName="hierChild4" presStyleCnt="0"/>
      <dgm:spPr/>
    </dgm:pt>
    <dgm:pt modelId="{0E3B4561-51C7-44E3-840A-7A93F72AC742}" type="pres">
      <dgm:prSet presAssocID="{0A74F6EA-8C46-4CA3-B868-1617CD09B8A2}" presName="hierChild5" presStyleCnt="0"/>
      <dgm:spPr/>
    </dgm:pt>
    <dgm:pt modelId="{EFB1BBEC-1EE3-4E46-B97B-86918385AB66}" type="pres">
      <dgm:prSet presAssocID="{0C38F7D2-D498-AA4A-9E01-5AC05616F51F}" presName="hierChild5" presStyleCnt="0"/>
      <dgm:spPr/>
    </dgm:pt>
    <dgm:pt modelId="{48C15E57-76D3-4E70-91F5-D5F6062FB4D0}" type="pres">
      <dgm:prSet presAssocID="{38E2C811-310E-6440-AE66-B84338454BF0}" presName="Name37" presStyleLbl="parChTrans1D2" presStyleIdx="4" presStyleCnt="8"/>
      <dgm:spPr/>
      <dgm:t>
        <a:bodyPr/>
        <a:lstStyle/>
        <a:p>
          <a:endParaRPr lang="tr-TR"/>
        </a:p>
      </dgm:t>
    </dgm:pt>
    <dgm:pt modelId="{3F4BCB98-956D-4F4F-AB9C-EB14CE4C2C45}" type="pres">
      <dgm:prSet presAssocID="{572A7027-FBA5-1F48-94F2-5FE5A9F0BF23}" presName="hierRoot2" presStyleCnt="0">
        <dgm:presLayoutVars>
          <dgm:hierBranch val="init"/>
        </dgm:presLayoutVars>
      </dgm:prSet>
      <dgm:spPr/>
    </dgm:pt>
    <dgm:pt modelId="{59F671AD-37CD-4567-9415-05C6712A51C3}" type="pres">
      <dgm:prSet presAssocID="{572A7027-FBA5-1F48-94F2-5FE5A9F0BF23}" presName="rootComposite" presStyleCnt="0"/>
      <dgm:spPr/>
    </dgm:pt>
    <dgm:pt modelId="{5E45C8A5-CFA7-434E-8DC5-C1489C87DD89}" type="pres">
      <dgm:prSet presAssocID="{572A7027-FBA5-1F48-94F2-5FE5A9F0BF23}" presName="rootText" presStyleLbl="node2" presStyleIdx="4" presStyleCnt="8">
        <dgm:presLayoutVars>
          <dgm:chPref val="3"/>
        </dgm:presLayoutVars>
      </dgm:prSet>
      <dgm:spPr/>
      <dgm:t>
        <a:bodyPr/>
        <a:lstStyle/>
        <a:p>
          <a:endParaRPr lang="tr-TR"/>
        </a:p>
      </dgm:t>
    </dgm:pt>
    <dgm:pt modelId="{EB051013-3A12-4BA2-A130-52CEE7DB40B8}" type="pres">
      <dgm:prSet presAssocID="{572A7027-FBA5-1F48-94F2-5FE5A9F0BF23}" presName="rootConnector" presStyleLbl="node2" presStyleIdx="4" presStyleCnt="8"/>
      <dgm:spPr/>
      <dgm:t>
        <a:bodyPr/>
        <a:lstStyle/>
        <a:p>
          <a:endParaRPr lang="tr-TR"/>
        </a:p>
      </dgm:t>
    </dgm:pt>
    <dgm:pt modelId="{01E75556-051C-4962-BF4F-F2EA629C860A}" type="pres">
      <dgm:prSet presAssocID="{572A7027-FBA5-1F48-94F2-5FE5A9F0BF23}" presName="hierChild4" presStyleCnt="0"/>
      <dgm:spPr/>
    </dgm:pt>
    <dgm:pt modelId="{45CB55D6-8C64-4015-8F10-AB2F283E419E}" type="pres">
      <dgm:prSet presAssocID="{4D486E2A-5DDF-DD49-B766-F560964A7631}" presName="Name37" presStyleLbl="parChTrans1D3" presStyleIdx="2" presStyleCnt="9"/>
      <dgm:spPr/>
      <dgm:t>
        <a:bodyPr/>
        <a:lstStyle/>
        <a:p>
          <a:endParaRPr lang="tr-TR"/>
        </a:p>
      </dgm:t>
    </dgm:pt>
    <dgm:pt modelId="{E91D62DA-BD5E-498C-93FC-8D3F385CAF4A}" type="pres">
      <dgm:prSet presAssocID="{4A92AC54-9E6A-5444-AC0D-FA0D652FEDCA}" presName="hierRoot2" presStyleCnt="0">
        <dgm:presLayoutVars>
          <dgm:hierBranch val="init"/>
        </dgm:presLayoutVars>
      </dgm:prSet>
      <dgm:spPr/>
    </dgm:pt>
    <dgm:pt modelId="{563D9CF6-70E9-495E-BCBE-2784BCCE84C0}" type="pres">
      <dgm:prSet presAssocID="{4A92AC54-9E6A-5444-AC0D-FA0D652FEDCA}" presName="rootComposite" presStyleCnt="0"/>
      <dgm:spPr/>
    </dgm:pt>
    <dgm:pt modelId="{0C524A6E-6578-4506-8CE2-78534D9AC479}" type="pres">
      <dgm:prSet presAssocID="{4A92AC54-9E6A-5444-AC0D-FA0D652FEDCA}" presName="rootText" presStyleLbl="node3" presStyleIdx="2" presStyleCnt="9">
        <dgm:presLayoutVars>
          <dgm:chPref val="3"/>
        </dgm:presLayoutVars>
      </dgm:prSet>
      <dgm:spPr/>
      <dgm:t>
        <a:bodyPr/>
        <a:lstStyle/>
        <a:p>
          <a:endParaRPr lang="tr-TR"/>
        </a:p>
      </dgm:t>
    </dgm:pt>
    <dgm:pt modelId="{00AEA7F5-01F0-42A3-B61F-69CC890552D4}" type="pres">
      <dgm:prSet presAssocID="{4A92AC54-9E6A-5444-AC0D-FA0D652FEDCA}" presName="rootConnector" presStyleLbl="node3" presStyleIdx="2" presStyleCnt="9"/>
      <dgm:spPr/>
      <dgm:t>
        <a:bodyPr/>
        <a:lstStyle/>
        <a:p>
          <a:endParaRPr lang="tr-TR"/>
        </a:p>
      </dgm:t>
    </dgm:pt>
    <dgm:pt modelId="{C60664DA-DE32-4C4F-BC25-96BE00C20CD2}" type="pres">
      <dgm:prSet presAssocID="{4A92AC54-9E6A-5444-AC0D-FA0D652FEDCA}" presName="hierChild4" presStyleCnt="0"/>
      <dgm:spPr/>
    </dgm:pt>
    <dgm:pt modelId="{4A0BDF99-AC0F-4F40-9BB3-E1288BBB01FF}" type="pres">
      <dgm:prSet presAssocID="{4A92AC54-9E6A-5444-AC0D-FA0D652FEDCA}" presName="hierChild5" presStyleCnt="0"/>
      <dgm:spPr/>
    </dgm:pt>
    <dgm:pt modelId="{2C254E56-7E89-49B7-BB92-450FB07FA1C4}" type="pres">
      <dgm:prSet presAssocID="{A55B15E1-3234-9741-9B3B-6F3C4B2FDA89}" presName="Name37" presStyleLbl="parChTrans1D3" presStyleIdx="3" presStyleCnt="9"/>
      <dgm:spPr/>
      <dgm:t>
        <a:bodyPr/>
        <a:lstStyle/>
        <a:p>
          <a:endParaRPr lang="tr-TR"/>
        </a:p>
      </dgm:t>
    </dgm:pt>
    <dgm:pt modelId="{B3465D56-6383-430C-A8EA-7B94A55DF5F0}" type="pres">
      <dgm:prSet presAssocID="{E4AC3E68-A68D-C44D-9922-5434267F87EA}" presName="hierRoot2" presStyleCnt="0">
        <dgm:presLayoutVars>
          <dgm:hierBranch val="init"/>
        </dgm:presLayoutVars>
      </dgm:prSet>
      <dgm:spPr/>
    </dgm:pt>
    <dgm:pt modelId="{F9D7E7F7-81C9-4E72-A11F-C98D647C47BA}" type="pres">
      <dgm:prSet presAssocID="{E4AC3E68-A68D-C44D-9922-5434267F87EA}" presName="rootComposite" presStyleCnt="0"/>
      <dgm:spPr/>
    </dgm:pt>
    <dgm:pt modelId="{B67F8221-7B57-45F2-BA8D-75A212358055}" type="pres">
      <dgm:prSet presAssocID="{E4AC3E68-A68D-C44D-9922-5434267F87EA}" presName="rootText" presStyleLbl="node3" presStyleIdx="3" presStyleCnt="9">
        <dgm:presLayoutVars>
          <dgm:chPref val="3"/>
        </dgm:presLayoutVars>
      </dgm:prSet>
      <dgm:spPr/>
      <dgm:t>
        <a:bodyPr/>
        <a:lstStyle/>
        <a:p>
          <a:endParaRPr lang="tr-TR"/>
        </a:p>
      </dgm:t>
    </dgm:pt>
    <dgm:pt modelId="{1ABA667A-BE43-4F68-AB84-477427E83F96}" type="pres">
      <dgm:prSet presAssocID="{E4AC3E68-A68D-C44D-9922-5434267F87EA}" presName="rootConnector" presStyleLbl="node3" presStyleIdx="3" presStyleCnt="9"/>
      <dgm:spPr/>
      <dgm:t>
        <a:bodyPr/>
        <a:lstStyle/>
        <a:p>
          <a:endParaRPr lang="tr-TR"/>
        </a:p>
      </dgm:t>
    </dgm:pt>
    <dgm:pt modelId="{6D52BC7B-4BEC-47E7-9253-2B0E3A6BB037}" type="pres">
      <dgm:prSet presAssocID="{E4AC3E68-A68D-C44D-9922-5434267F87EA}" presName="hierChild4" presStyleCnt="0"/>
      <dgm:spPr/>
    </dgm:pt>
    <dgm:pt modelId="{C94E784C-F205-47FB-A841-CD17011B64F8}" type="pres">
      <dgm:prSet presAssocID="{E4AC3E68-A68D-C44D-9922-5434267F87EA}" presName="hierChild5" presStyleCnt="0"/>
      <dgm:spPr/>
    </dgm:pt>
    <dgm:pt modelId="{AAA6E82F-D212-4E39-889E-6C1C2EDE9F02}" type="pres">
      <dgm:prSet presAssocID="{025A79A6-05C3-2E4C-88C1-C84A1CA0F963}" presName="Name37" presStyleLbl="parChTrans1D3" presStyleIdx="4" presStyleCnt="9"/>
      <dgm:spPr/>
      <dgm:t>
        <a:bodyPr/>
        <a:lstStyle/>
        <a:p>
          <a:endParaRPr lang="tr-TR"/>
        </a:p>
      </dgm:t>
    </dgm:pt>
    <dgm:pt modelId="{ECA15F62-19DA-45F7-98AC-2955E28BCC9E}" type="pres">
      <dgm:prSet presAssocID="{90CBA79C-15A9-2141-BD5A-D84E6FB539D2}" presName="hierRoot2" presStyleCnt="0">
        <dgm:presLayoutVars>
          <dgm:hierBranch val="init"/>
        </dgm:presLayoutVars>
      </dgm:prSet>
      <dgm:spPr/>
    </dgm:pt>
    <dgm:pt modelId="{C7D5C34E-7BA0-4D7C-AAD9-1FEE190B674D}" type="pres">
      <dgm:prSet presAssocID="{90CBA79C-15A9-2141-BD5A-D84E6FB539D2}" presName="rootComposite" presStyleCnt="0"/>
      <dgm:spPr/>
    </dgm:pt>
    <dgm:pt modelId="{E21F5089-337F-49E2-ABC8-7184D8763BC7}" type="pres">
      <dgm:prSet presAssocID="{90CBA79C-15A9-2141-BD5A-D84E6FB539D2}" presName="rootText" presStyleLbl="node3" presStyleIdx="4" presStyleCnt="9">
        <dgm:presLayoutVars>
          <dgm:chPref val="3"/>
        </dgm:presLayoutVars>
      </dgm:prSet>
      <dgm:spPr/>
      <dgm:t>
        <a:bodyPr/>
        <a:lstStyle/>
        <a:p>
          <a:endParaRPr lang="tr-TR"/>
        </a:p>
      </dgm:t>
    </dgm:pt>
    <dgm:pt modelId="{411631DB-43CC-4276-9CE1-9C36BA4854EE}" type="pres">
      <dgm:prSet presAssocID="{90CBA79C-15A9-2141-BD5A-D84E6FB539D2}" presName="rootConnector" presStyleLbl="node3" presStyleIdx="4" presStyleCnt="9"/>
      <dgm:spPr/>
      <dgm:t>
        <a:bodyPr/>
        <a:lstStyle/>
        <a:p>
          <a:endParaRPr lang="tr-TR"/>
        </a:p>
      </dgm:t>
    </dgm:pt>
    <dgm:pt modelId="{D0478368-9A8A-4974-ADA8-087F9CE912B6}" type="pres">
      <dgm:prSet presAssocID="{90CBA79C-15A9-2141-BD5A-D84E6FB539D2}" presName="hierChild4" presStyleCnt="0"/>
      <dgm:spPr/>
    </dgm:pt>
    <dgm:pt modelId="{A54F873A-920B-46C3-891F-38E422FC8E5F}" type="pres">
      <dgm:prSet presAssocID="{90CBA79C-15A9-2141-BD5A-D84E6FB539D2}" presName="hierChild5" presStyleCnt="0"/>
      <dgm:spPr/>
    </dgm:pt>
    <dgm:pt modelId="{47D18616-5206-4D7F-B800-1D8830AD2838}" type="pres">
      <dgm:prSet presAssocID="{5C8DB218-3EC2-4845-AE48-2295CA13FEE3}" presName="Name37" presStyleLbl="parChTrans1D3" presStyleIdx="5" presStyleCnt="9"/>
      <dgm:spPr/>
      <dgm:t>
        <a:bodyPr/>
        <a:lstStyle/>
        <a:p>
          <a:endParaRPr lang="tr-TR"/>
        </a:p>
      </dgm:t>
    </dgm:pt>
    <dgm:pt modelId="{77C048E9-D06B-4A89-8257-6A73CE363DB5}" type="pres">
      <dgm:prSet presAssocID="{99696580-4F97-4BB5-BA7A-6A3B35A86BBA}" presName="hierRoot2" presStyleCnt="0">
        <dgm:presLayoutVars>
          <dgm:hierBranch val="init"/>
        </dgm:presLayoutVars>
      </dgm:prSet>
      <dgm:spPr/>
    </dgm:pt>
    <dgm:pt modelId="{F033C21C-C961-4305-B02A-56ABEBD54B60}" type="pres">
      <dgm:prSet presAssocID="{99696580-4F97-4BB5-BA7A-6A3B35A86BBA}" presName="rootComposite" presStyleCnt="0"/>
      <dgm:spPr/>
    </dgm:pt>
    <dgm:pt modelId="{8DA7EBE3-2EA1-472C-A9C6-AA327C901F82}" type="pres">
      <dgm:prSet presAssocID="{99696580-4F97-4BB5-BA7A-6A3B35A86BBA}" presName="rootText" presStyleLbl="node3" presStyleIdx="5" presStyleCnt="9">
        <dgm:presLayoutVars>
          <dgm:chPref val="3"/>
        </dgm:presLayoutVars>
      </dgm:prSet>
      <dgm:spPr/>
      <dgm:t>
        <a:bodyPr/>
        <a:lstStyle/>
        <a:p>
          <a:endParaRPr lang="tr-TR"/>
        </a:p>
      </dgm:t>
    </dgm:pt>
    <dgm:pt modelId="{EEDB627A-EE57-4FFE-AA0A-6F9AD9F4F701}" type="pres">
      <dgm:prSet presAssocID="{99696580-4F97-4BB5-BA7A-6A3B35A86BBA}" presName="rootConnector" presStyleLbl="node3" presStyleIdx="5" presStyleCnt="9"/>
      <dgm:spPr/>
      <dgm:t>
        <a:bodyPr/>
        <a:lstStyle/>
        <a:p>
          <a:endParaRPr lang="tr-TR"/>
        </a:p>
      </dgm:t>
    </dgm:pt>
    <dgm:pt modelId="{6AEC1EDD-ED2E-40C9-9D69-45E82017E45E}" type="pres">
      <dgm:prSet presAssocID="{99696580-4F97-4BB5-BA7A-6A3B35A86BBA}" presName="hierChild4" presStyleCnt="0"/>
      <dgm:spPr/>
    </dgm:pt>
    <dgm:pt modelId="{451007C3-410F-4449-8D72-BBF65A4F4D68}" type="pres">
      <dgm:prSet presAssocID="{99696580-4F97-4BB5-BA7A-6A3B35A86BBA}" presName="hierChild5" presStyleCnt="0"/>
      <dgm:spPr/>
    </dgm:pt>
    <dgm:pt modelId="{1D37C8F4-2BFD-429C-9439-DCEACC896C49}" type="pres">
      <dgm:prSet presAssocID="{572A7027-FBA5-1F48-94F2-5FE5A9F0BF23}" presName="hierChild5" presStyleCnt="0"/>
      <dgm:spPr/>
    </dgm:pt>
    <dgm:pt modelId="{2FB4C6D3-9F7A-414C-AEBD-2FDB2FFFD364}" type="pres">
      <dgm:prSet presAssocID="{2FB425E3-A500-C249-8EDE-1BFD76D9A4CE}" presName="Name37" presStyleLbl="parChTrans1D2" presStyleIdx="5" presStyleCnt="8"/>
      <dgm:spPr/>
      <dgm:t>
        <a:bodyPr/>
        <a:lstStyle/>
        <a:p>
          <a:endParaRPr lang="tr-TR"/>
        </a:p>
      </dgm:t>
    </dgm:pt>
    <dgm:pt modelId="{C10E7DE0-4CFA-48CB-B83F-511EB75B762E}" type="pres">
      <dgm:prSet presAssocID="{6070F284-1105-1845-8BEA-26240F70218F}" presName="hierRoot2" presStyleCnt="0">
        <dgm:presLayoutVars>
          <dgm:hierBranch val="init"/>
        </dgm:presLayoutVars>
      </dgm:prSet>
      <dgm:spPr/>
    </dgm:pt>
    <dgm:pt modelId="{AD70C326-281F-40FE-87CA-501C0F5B656D}" type="pres">
      <dgm:prSet presAssocID="{6070F284-1105-1845-8BEA-26240F70218F}" presName="rootComposite" presStyleCnt="0"/>
      <dgm:spPr/>
    </dgm:pt>
    <dgm:pt modelId="{80D7CCBB-5739-42D0-82A0-7DC86641B9EA}" type="pres">
      <dgm:prSet presAssocID="{6070F284-1105-1845-8BEA-26240F70218F}" presName="rootText" presStyleLbl="node2" presStyleIdx="5" presStyleCnt="8">
        <dgm:presLayoutVars>
          <dgm:chPref val="3"/>
        </dgm:presLayoutVars>
      </dgm:prSet>
      <dgm:spPr/>
      <dgm:t>
        <a:bodyPr/>
        <a:lstStyle/>
        <a:p>
          <a:endParaRPr lang="tr-TR"/>
        </a:p>
      </dgm:t>
    </dgm:pt>
    <dgm:pt modelId="{8FC057E3-E859-4D73-B539-CBF02249145B}" type="pres">
      <dgm:prSet presAssocID="{6070F284-1105-1845-8BEA-26240F70218F}" presName="rootConnector" presStyleLbl="node2" presStyleIdx="5" presStyleCnt="8"/>
      <dgm:spPr/>
      <dgm:t>
        <a:bodyPr/>
        <a:lstStyle/>
        <a:p>
          <a:endParaRPr lang="tr-TR"/>
        </a:p>
      </dgm:t>
    </dgm:pt>
    <dgm:pt modelId="{0564201A-EDE7-4B76-A1B1-A74EA5576B94}" type="pres">
      <dgm:prSet presAssocID="{6070F284-1105-1845-8BEA-26240F70218F}" presName="hierChild4" presStyleCnt="0"/>
      <dgm:spPr/>
    </dgm:pt>
    <dgm:pt modelId="{083B99A8-243B-4EB6-B1E5-EB9E3757F735}" type="pres">
      <dgm:prSet presAssocID="{464AB230-6026-9E4D-B9E5-70D72E22530F}" presName="Name37" presStyleLbl="parChTrans1D3" presStyleIdx="6" presStyleCnt="9"/>
      <dgm:spPr/>
      <dgm:t>
        <a:bodyPr/>
        <a:lstStyle/>
        <a:p>
          <a:endParaRPr lang="tr-TR"/>
        </a:p>
      </dgm:t>
    </dgm:pt>
    <dgm:pt modelId="{EBB3B138-A9B5-406D-9449-20D5E665596C}" type="pres">
      <dgm:prSet presAssocID="{B9020C90-1472-6B41-B93F-F9C42C5642D3}" presName="hierRoot2" presStyleCnt="0">
        <dgm:presLayoutVars>
          <dgm:hierBranch val="init"/>
        </dgm:presLayoutVars>
      </dgm:prSet>
      <dgm:spPr/>
    </dgm:pt>
    <dgm:pt modelId="{7AC33483-317D-42A1-B59A-75E4327726F6}" type="pres">
      <dgm:prSet presAssocID="{B9020C90-1472-6B41-B93F-F9C42C5642D3}" presName="rootComposite" presStyleCnt="0"/>
      <dgm:spPr/>
    </dgm:pt>
    <dgm:pt modelId="{EC6F95E9-35F5-476A-A832-F04999B4C3F5}" type="pres">
      <dgm:prSet presAssocID="{B9020C90-1472-6B41-B93F-F9C42C5642D3}" presName="rootText" presStyleLbl="node3" presStyleIdx="6" presStyleCnt="9">
        <dgm:presLayoutVars>
          <dgm:chPref val="3"/>
        </dgm:presLayoutVars>
      </dgm:prSet>
      <dgm:spPr/>
      <dgm:t>
        <a:bodyPr/>
        <a:lstStyle/>
        <a:p>
          <a:endParaRPr lang="tr-TR"/>
        </a:p>
      </dgm:t>
    </dgm:pt>
    <dgm:pt modelId="{1CAECA46-616A-4CB4-BB71-FC6AEA311ED5}" type="pres">
      <dgm:prSet presAssocID="{B9020C90-1472-6B41-B93F-F9C42C5642D3}" presName="rootConnector" presStyleLbl="node3" presStyleIdx="6" presStyleCnt="9"/>
      <dgm:spPr/>
      <dgm:t>
        <a:bodyPr/>
        <a:lstStyle/>
        <a:p>
          <a:endParaRPr lang="tr-TR"/>
        </a:p>
      </dgm:t>
    </dgm:pt>
    <dgm:pt modelId="{DD2C690B-62D5-411A-B305-F7021971BC11}" type="pres">
      <dgm:prSet presAssocID="{B9020C90-1472-6B41-B93F-F9C42C5642D3}" presName="hierChild4" presStyleCnt="0"/>
      <dgm:spPr/>
    </dgm:pt>
    <dgm:pt modelId="{CE8965EE-F050-4F48-B0CF-EB5FD461A36B}" type="pres">
      <dgm:prSet presAssocID="{B9020C90-1472-6B41-B93F-F9C42C5642D3}" presName="hierChild5" presStyleCnt="0"/>
      <dgm:spPr/>
    </dgm:pt>
    <dgm:pt modelId="{B3A071CE-686E-440D-A6A0-3BD63932BF2F}" type="pres">
      <dgm:prSet presAssocID="{538445D9-C88B-3F45-95D8-81562B998382}" presName="Name37" presStyleLbl="parChTrans1D3" presStyleIdx="7" presStyleCnt="9"/>
      <dgm:spPr/>
      <dgm:t>
        <a:bodyPr/>
        <a:lstStyle/>
        <a:p>
          <a:endParaRPr lang="tr-TR"/>
        </a:p>
      </dgm:t>
    </dgm:pt>
    <dgm:pt modelId="{755C60DB-7DD9-4889-AA39-7ACDC0FA38E9}" type="pres">
      <dgm:prSet presAssocID="{00233BDB-BAFC-E149-88E8-0499984DD1F7}" presName="hierRoot2" presStyleCnt="0">
        <dgm:presLayoutVars>
          <dgm:hierBranch val="init"/>
        </dgm:presLayoutVars>
      </dgm:prSet>
      <dgm:spPr/>
    </dgm:pt>
    <dgm:pt modelId="{4CA1B024-5053-4584-89D4-68CE3551D15B}" type="pres">
      <dgm:prSet presAssocID="{00233BDB-BAFC-E149-88E8-0499984DD1F7}" presName="rootComposite" presStyleCnt="0"/>
      <dgm:spPr/>
    </dgm:pt>
    <dgm:pt modelId="{5B323552-E387-4E26-83D7-1A7308183DD3}" type="pres">
      <dgm:prSet presAssocID="{00233BDB-BAFC-E149-88E8-0499984DD1F7}" presName="rootText" presStyleLbl="node3" presStyleIdx="7" presStyleCnt="9">
        <dgm:presLayoutVars>
          <dgm:chPref val="3"/>
        </dgm:presLayoutVars>
      </dgm:prSet>
      <dgm:spPr/>
      <dgm:t>
        <a:bodyPr/>
        <a:lstStyle/>
        <a:p>
          <a:endParaRPr lang="tr-TR"/>
        </a:p>
      </dgm:t>
    </dgm:pt>
    <dgm:pt modelId="{5ED1C992-DB11-4A12-8AA2-5AB62E0E5E4C}" type="pres">
      <dgm:prSet presAssocID="{00233BDB-BAFC-E149-88E8-0499984DD1F7}" presName="rootConnector" presStyleLbl="node3" presStyleIdx="7" presStyleCnt="9"/>
      <dgm:spPr/>
      <dgm:t>
        <a:bodyPr/>
        <a:lstStyle/>
        <a:p>
          <a:endParaRPr lang="tr-TR"/>
        </a:p>
      </dgm:t>
    </dgm:pt>
    <dgm:pt modelId="{3C054D36-21D1-4004-A089-68D294471750}" type="pres">
      <dgm:prSet presAssocID="{00233BDB-BAFC-E149-88E8-0499984DD1F7}" presName="hierChild4" presStyleCnt="0"/>
      <dgm:spPr/>
    </dgm:pt>
    <dgm:pt modelId="{17608323-9B66-4683-9FEC-118D5BF6295F}" type="pres">
      <dgm:prSet presAssocID="{00233BDB-BAFC-E149-88E8-0499984DD1F7}" presName="hierChild5" presStyleCnt="0"/>
      <dgm:spPr/>
    </dgm:pt>
    <dgm:pt modelId="{B568025B-47C1-4F50-A263-2BE86CDCE9FD}" type="pres">
      <dgm:prSet presAssocID="{53D5D8B3-3B04-E644-A619-F49B910E07FA}" presName="Name37" presStyleLbl="parChTrans1D3" presStyleIdx="8" presStyleCnt="9"/>
      <dgm:spPr/>
      <dgm:t>
        <a:bodyPr/>
        <a:lstStyle/>
        <a:p>
          <a:endParaRPr lang="tr-TR"/>
        </a:p>
      </dgm:t>
    </dgm:pt>
    <dgm:pt modelId="{3B735D1A-08DB-4637-BAB3-43B7249C9B85}" type="pres">
      <dgm:prSet presAssocID="{ECD53E24-EB55-894B-9BB2-0DA98E2FDB61}" presName="hierRoot2" presStyleCnt="0">
        <dgm:presLayoutVars>
          <dgm:hierBranch val="init"/>
        </dgm:presLayoutVars>
      </dgm:prSet>
      <dgm:spPr/>
    </dgm:pt>
    <dgm:pt modelId="{B205404D-96E3-4A0E-8AAF-02FE4928BD33}" type="pres">
      <dgm:prSet presAssocID="{ECD53E24-EB55-894B-9BB2-0DA98E2FDB61}" presName="rootComposite" presStyleCnt="0"/>
      <dgm:spPr/>
    </dgm:pt>
    <dgm:pt modelId="{0D5F7EA9-7664-4A71-8BB1-9754BA67DA3E}" type="pres">
      <dgm:prSet presAssocID="{ECD53E24-EB55-894B-9BB2-0DA98E2FDB61}" presName="rootText" presStyleLbl="node3" presStyleIdx="8" presStyleCnt="9" custLinFactNeighborX="4408">
        <dgm:presLayoutVars>
          <dgm:chPref val="3"/>
        </dgm:presLayoutVars>
      </dgm:prSet>
      <dgm:spPr/>
      <dgm:t>
        <a:bodyPr/>
        <a:lstStyle/>
        <a:p>
          <a:endParaRPr lang="tr-TR"/>
        </a:p>
      </dgm:t>
    </dgm:pt>
    <dgm:pt modelId="{AA31E215-E7F2-4178-851A-70C80ADD06A2}" type="pres">
      <dgm:prSet presAssocID="{ECD53E24-EB55-894B-9BB2-0DA98E2FDB61}" presName="rootConnector" presStyleLbl="node3" presStyleIdx="8" presStyleCnt="9"/>
      <dgm:spPr/>
      <dgm:t>
        <a:bodyPr/>
        <a:lstStyle/>
        <a:p>
          <a:endParaRPr lang="tr-TR"/>
        </a:p>
      </dgm:t>
    </dgm:pt>
    <dgm:pt modelId="{694DDE5B-0A38-4765-9BE0-A003C8537576}" type="pres">
      <dgm:prSet presAssocID="{ECD53E24-EB55-894B-9BB2-0DA98E2FDB61}" presName="hierChild4" presStyleCnt="0"/>
      <dgm:spPr/>
    </dgm:pt>
    <dgm:pt modelId="{5916A140-F0AA-4D5F-823A-33EB540DA72D}" type="pres">
      <dgm:prSet presAssocID="{ECD53E24-EB55-894B-9BB2-0DA98E2FDB61}" presName="hierChild5" presStyleCnt="0"/>
      <dgm:spPr/>
    </dgm:pt>
    <dgm:pt modelId="{AF1C3864-8ACC-46A4-B1BA-3A3396CE40A7}" type="pres">
      <dgm:prSet presAssocID="{6070F284-1105-1845-8BEA-26240F70218F}" presName="hierChild5" presStyleCnt="0"/>
      <dgm:spPr/>
    </dgm:pt>
    <dgm:pt modelId="{1E4A228B-3855-4810-8DB6-5EED377EBB64}" type="pres">
      <dgm:prSet presAssocID="{DAA7B852-7E1A-6C46-B03D-200AEB692B07}" presName="Name37" presStyleLbl="parChTrans1D2" presStyleIdx="6" presStyleCnt="8"/>
      <dgm:spPr/>
      <dgm:t>
        <a:bodyPr/>
        <a:lstStyle/>
        <a:p>
          <a:endParaRPr lang="tr-TR"/>
        </a:p>
      </dgm:t>
    </dgm:pt>
    <dgm:pt modelId="{CF6F9E4D-CE27-4484-8A67-FBF8FC9F3D57}" type="pres">
      <dgm:prSet presAssocID="{C414DFA0-22AC-9B48-ADE2-DB549885C1C3}" presName="hierRoot2" presStyleCnt="0">
        <dgm:presLayoutVars>
          <dgm:hierBranch val="init"/>
        </dgm:presLayoutVars>
      </dgm:prSet>
      <dgm:spPr/>
    </dgm:pt>
    <dgm:pt modelId="{BB1854B8-7551-4A04-99EB-6FF2EA66368E}" type="pres">
      <dgm:prSet presAssocID="{C414DFA0-22AC-9B48-ADE2-DB549885C1C3}" presName="rootComposite" presStyleCnt="0"/>
      <dgm:spPr/>
    </dgm:pt>
    <dgm:pt modelId="{CD5EB8AA-A83D-4925-A94F-6291844D6D9B}" type="pres">
      <dgm:prSet presAssocID="{C414DFA0-22AC-9B48-ADE2-DB549885C1C3}" presName="rootText" presStyleLbl="node2" presStyleIdx="6" presStyleCnt="8">
        <dgm:presLayoutVars>
          <dgm:chPref val="3"/>
        </dgm:presLayoutVars>
      </dgm:prSet>
      <dgm:spPr/>
      <dgm:t>
        <a:bodyPr/>
        <a:lstStyle/>
        <a:p>
          <a:endParaRPr lang="tr-TR"/>
        </a:p>
      </dgm:t>
    </dgm:pt>
    <dgm:pt modelId="{C26103AB-3494-4D4F-96E5-444F0591E8A2}" type="pres">
      <dgm:prSet presAssocID="{C414DFA0-22AC-9B48-ADE2-DB549885C1C3}" presName="rootConnector" presStyleLbl="node2" presStyleIdx="6" presStyleCnt="8"/>
      <dgm:spPr/>
      <dgm:t>
        <a:bodyPr/>
        <a:lstStyle/>
        <a:p>
          <a:endParaRPr lang="tr-TR"/>
        </a:p>
      </dgm:t>
    </dgm:pt>
    <dgm:pt modelId="{9E81B546-D2C0-4CF5-8323-E0DADD3B2F4E}" type="pres">
      <dgm:prSet presAssocID="{C414DFA0-22AC-9B48-ADE2-DB549885C1C3}" presName="hierChild4" presStyleCnt="0"/>
      <dgm:spPr/>
    </dgm:pt>
    <dgm:pt modelId="{A90F267C-1839-4655-A2ED-AF7B16023F19}" type="pres">
      <dgm:prSet presAssocID="{C414DFA0-22AC-9B48-ADE2-DB549885C1C3}" presName="hierChild5" presStyleCnt="0"/>
      <dgm:spPr/>
    </dgm:pt>
    <dgm:pt modelId="{DA4072A3-975A-4919-BFEE-444A67091D0A}" type="pres">
      <dgm:prSet presAssocID="{A3FAB193-6E9D-BE40-8BC4-EC066B6B7E9A}" presName="Name37" presStyleLbl="parChTrans1D2" presStyleIdx="7" presStyleCnt="8"/>
      <dgm:spPr/>
      <dgm:t>
        <a:bodyPr/>
        <a:lstStyle/>
        <a:p>
          <a:endParaRPr lang="tr-TR"/>
        </a:p>
      </dgm:t>
    </dgm:pt>
    <dgm:pt modelId="{FC9E3756-43DA-4364-AFA1-B6F3F4DD1A25}" type="pres">
      <dgm:prSet presAssocID="{BB6CFBA5-8D2B-C042-94C4-ED7CE5306A8D}" presName="hierRoot2" presStyleCnt="0">
        <dgm:presLayoutVars>
          <dgm:hierBranch val="init"/>
        </dgm:presLayoutVars>
      </dgm:prSet>
      <dgm:spPr/>
    </dgm:pt>
    <dgm:pt modelId="{369E0AD1-5762-4825-A8AA-7A9651D79559}" type="pres">
      <dgm:prSet presAssocID="{BB6CFBA5-8D2B-C042-94C4-ED7CE5306A8D}" presName="rootComposite" presStyleCnt="0"/>
      <dgm:spPr/>
    </dgm:pt>
    <dgm:pt modelId="{7AD412ED-2092-44D6-8007-C3C4D542F9AD}" type="pres">
      <dgm:prSet presAssocID="{BB6CFBA5-8D2B-C042-94C4-ED7CE5306A8D}" presName="rootText" presStyleLbl="node2" presStyleIdx="7" presStyleCnt="8">
        <dgm:presLayoutVars>
          <dgm:chPref val="3"/>
        </dgm:presLayoutVars>
      </dgm:prSet>
      <dgm:spPr/>
      <dgm:t>
        <a:bodyPr/>
        <a:lstStyle/>
        <a:p>
          <a:endParaRPr lang="tr-TR"/>
        </a:p>
      </dgm:t>
    </dgm:pt>
    <dgm:pt modelId="{9A495131-7674-4DAE-B394-9154C74EE9A1}" type="pres">
      <dgm:prSet presAssocID="{BB6CFBA5-8D2B-C042-94C4-ED7CE5306A8D}" presName="rootConnector" presStyleLbl="node2" presStyleIdx="7" presStyleCnt="8"/>
      <dgm:spPr/>
      <dgm:t>
        <a:bodyPr/>
        <a:lstStyle/>
        <a:p>
          <a:endParaRPr lang="tr-TR"/>
        </a:p>
      </dgm:t>
    </dgm:pt>
    <dgm:pt modelId="{A6F4EC6C-3D27-49B7-B2D4-0383A3E87A5C}" type="pres">
      <dgm:prSet presAssocID="{BB6CFBA5-8D2B-C042-94C4-ED7CE5306A8D}" presName="hierChild4" presStyleCnt="0"/>
      <dgm:spPr/>
    </dgm:pt>
    <dgm:pt modelId="{C3A6FE1B-C91D-4ECE-9D00-5CC29ED19597}" type="pres">
      <dgm:prSet presAssocID="{BB6CFBA5-8D2B-C042-94C4-ED7CE5306A8D}" presName="hierChild5" presStyleCnt="0"/>
      <dgm:spPr/>
    </dgm:pt>
    <dgm:pt modelId="{65845344-7970-4727-883C-87D752B1A879}" type="pres">
      <dgm:prSet presAssocID="{DC95736E-0487-7748-B5D0-34A542873EB8}" presName="hierChild3" presStyleCnt="0"/>
      <dgm:spPr/>
    </dgm:pt>
  </dgm:ptLst>
  <dgm:cxnLst>
    <dgm:cxn modelId="{050AE5ED-6FE9-4851-A307-0D3922782637}" type="presOf" srcId="{90CBA79C-15A9-2141-BD5A-D84E6FB539D2}" destId="{411631DB-43CC-4276-9CE1-9C36BA4854EE}" srcOrd="1" destOrd="0" presId="urn:microsoft.com/office/officeart/2005/8/layout/orgChart1"/>
    <dgm:cxn modelId="{BF122328-DE52-4132-A91D-1753A4CDE48F}" type="presOf" srcId="{572A7027-FBA5-1F48-94F2-5FE5A9F0BF23}" destId="{5E45C8A5-CFA7-434E-8DC5-C1489C87DD89}" srcOrd="0" destOrd="0" presId="urn:microsoft.com/office/officeart/2005/8/layout/orgChart1"/>
    <dgm:cxn modelId="{EE19B2DD-68C2-F446-A5FF-50098DF5AB54}" srcId="{DC95736E-0487-7748-B5D0-34A542873EB8}" destId="{0C38F7D2-D498-AA4A-9E01-5AC05616F51F}" srcOrd="3" destOrd="0" parTransId="{B075BC94-D3B6-1546-9576-B6B81501699F}" sibTransId="{5EDFC7E9-3698-0943-A12B-23EF97F76CDB}"/>
    <dgm:cxn modelId="{B3CF1F37-506F-43DC-86DC-402F5D7B4196}" type="presOf" srcId="{0A74F6EA-8C46-4CA3-B868-1617CD09B8A2}" destId="{5BD00052-873F-4E30-B5EF-9F7B98698A7E}" srcOrd="1" destOrd="0" presId="urn:microsoft.com/office/officeart/2005/8/layout/orgChart1"/>
    <dgm:cxn modelId="{0BA3087F-3CE8-D640-B7BF-078417EBC25E}" srcId="{572A7027-FBA5-1F48-94F2-5FE5A9F0BF23}" destId="{E4AC3E68-A68D-C44D-9922-5434267F87EA}" srcOrd="1" destOrd="0" parTransId="{A55B15E1-3234-9741-9B3B-6F3C4B2FDA89}" sibTransId="{F711D93C-AE5A-4148-AD9A-AE7F5B00529B}"/>
    <dgm:cxn modelId="{B6E63A24-2DA9-4460-8184-32BC1A88931D}" type="presOf" srcId="{38E2C811-310E-6440-AE66-B84338454BF0}" destId="{48C15E57-76D3-4E70-91F5-D5F6062FB4D0}" srcOrd="0" destOrd="0" presId="urn:microsoft.com/office/officeart/2005/8/layout/orgChart1"/>
    <dgm:cxn modelId="{07C034D2-56B6-CD40-B9CF-BB9EFF307DF9}" srcId="{DC95736E-0487-7748-B5D0-34A542873EB8}" destId="{28971135-2486-A540-955E-D13972A1AEEC}" srcOrd="2" destOrd="0" parTransId="{1C74E762-E32B-474E-BDB0-17A392C89AA2}" sibTransId="{A4FA72D3-BC39-D143-ADE8-04CA9E89215C}"/>
    <dgm:cxn modelId="{6BB65F6E-4DAA-0E41-B6D0-652D4801DF94}" srcId="{6070F284-1105-1845-8BEA-26240F70218F}" destId="{B9020C90-1472-6B41-B93F-F9C42C5642D3}" srcOrd="0" destOrd="0" parTransId="{464AB230-6026-9E4D-B9E5-70D72E22530F}" sibTransId="{80D40B68-CA0E-0142-B19E-BF551C07B9FA}"/>
    <dgm:cxn modelId="{5B10DD5B-FF5D-4F41-9E91-6C4A5C271468}" srcId="{6070F284-1105-1845-8BEA-26240F70218F}" destId="{00233BDB-BAFC-E149-88E8-0499984DD1F7}" srcOrd="1" destOrd="0" parTransId="{538445D9-C88B-3F45-95D8-81562B998382}" sibTransId="{33E9A779-F563-4A48-958B-22AEB01C7CCE}"/>
    <dgm:cxn modelId="{02BBF10A-7800-1340-8B84-06366D96E5BA}" srcId="{572A7027-FBA5-1F48-94F2-5FE5A9F0BF23}" destId="{4A92AC54-9E6A-5444-AC0D-FA0D652FEDCA}" srcOrd="0" destOrd="0" parTransId="{4D486E2A-5DDF-DD49-B766-F560964A7631}" sibTransId="{DD4C5690-4BDC-2546-8C9B-8F2EC4110FBB}"/>
    <dgm:cxn modelId="{F9E643A8-E013-4FD2-B231-9B7F2A8571F0}" type="presOf" srcId="{09B0EA95-D927-4BF2-B397-F792EE03EAA0}" destId="{E8115ABB-1CCC-4DAE-9D3B-274CD7921103}" srcOrd="0" destOrd="0" presId="urn:microsoft.com/office/officeart/2005/8/layout/orgChart1"/>
    <dgm:cxn modelId="{0C750854-7B46-41AB-AEB8-FB543E678536}" srcId="{A8687F23-E304-B446-A13F-B5390960FCD5}" destId="{0404BC09-0D1B-4C19-908A-70C801F10E6B}" srcOrd="0" destOrd="0" parTransId="{5B1812FC-33F3-4725-80F8-56074ECEAD40}" sibTransId="{B1487771-C932-46D6-95D1-C574D9F19C38}"/>
    <dgm:cxn modelId="{5731E373-F703-46CD-AA84-B0B4CF3BE5B9}" type="presOf" srcId="{0404BC09-0D1B-4C19-908A-70C801F10E6B}" destId="{2971ED58-90EA-43B0-809A-7DF67F06860C}" srcOrd="0" destOrd="0" presId="urn:microsoft.com/office/officeart/2005/8/layout/orgChart1"/>
    <dgm:cxn modelId="{40ABF377-E862-4648-A244-2A4F1898D620}" type="presOf" srcId="{025A79A6-05C3-2E4C-88C1-C84A1CA0F963}" destId="{AAA6E82F-D212-4E39-889E-6C1C2EDE9F02}" srcOrd="0" destOrd="0" presId="urn:microsoft.com/office/officeart/2005/8/layout/orgChart1"/>
    <dgm:cxn modelId="{9DC60A23-F933-4551-AAF6-2BC382B29ACE}" type="presOf" srcId="{B714F5B5-A51C-4446-A272-E6668AD9A99D}" destId="{FF05E194-D6E8-4DC5-B8B3-F0FB446B8E56}" srcOrd="1" destOrd="0" presId="urn:microsoft.com/office/officeart/2005/8/layout/orgChart1"/>
    <dgm:cxn modelId="{4E441914-186F-436B-A290-F3502908F598}" type="presOf" srcId="{8DA61EC0-8BD9-264E-82AA-3CA106FC3EBE}" destId="{9446EBFF-8504-4CA9-8E35-56EFA918FA4D}" srcOrd="0" destOrd="0" presId="urn:microsoft.com/office/officeart/2005/8/layout/orgChart1"/>
    <dgm:cxn modelId="{5BC9E8F1-B34B-4E9E-AADA-B14E713819A1}" type="presOf" srcId="{00233BDB-BAFC-E149-88E8-0499984DD1F7}" destId="{5ED1C992-DB11-4A12-8AA2-5AB62E0E5E4C}" srcOrd="1" destOrd="0" presId="urn:microsoft.com/office/officeart/2005/8/layout/orgChart1"/>
    <dgm:cxn modelId="{B0B89802-C319-4BBA-B71C-58E989BA3010}" type="presOf" srcId="{5C8DB218-3EC2-4845-AE48-2295CA13FEE3}" destId="{47D18616-5206-4D7F-B800-1D8830AD2838}" srcOrd="0" destOrd="0" presId="urn:microsoft.com/office/officeart/2005/8/layout/orgChart1"/>
    <dgm:cxn modelId="{82D82AB6-7EB4-4961-A2AC-4B48C7ECB48F}" type="presOf" srcId="{00233BDB-BAFC-E149-88E8-0499984DD1F7}" destId="{5B323552-E387-4E26-83D7-1A7308183DD3}" srcOrd="0" destOrd="0" presId="urn:microsoft.com/office/officeart/2005/8/layout/orgChart1"/>
    <dgm:cxn modelId="{6C558E33-81A8-4D6F-B51E-563C4449DC24}" type="presOf" srcId="{6070F284-1105-1845-8BEA-26240F70218F}" destId="{8FC057E3-E859-4D73-B539-CBF02249145B}" srcOrd="1" destOrd="0" presId="urn:microsoft.com/office/officeart/2005/8/layout/orgChart1"/>
    <dgm:cxn modelId="{AD0B590D-7266-41F5-A11C-F8A5099AE943}" type="presOf" srcId="{0C38F7D2-D498-AA4A-9E01-5AC05616F51F}" destId="{23F464FE-FB48-4CCA-A020-BA5321CA9D31}" srcOrd="1" destOrd="0" presId="urn:microsoft.com/office/officeart/2005/8/layout/orgChart1"/>
    <dgm:cxn modelId="{409187FB-A39C-864D-9A81-8041B16BB6DA}" srcId="{DC95736E-0487-7748-B5D0-34A542873EB8}" destId="{C414DFA0-22AC-9B48-ADE2-DB549885C1C3}" srcOrd="6" destOrd="0" parTransId="{DAA7B852-7E1A-6C46-B03D-200AEB692B07}" sibTransId="{D4D4451F-4DAA-E845-9764-797FAF879E1B}"/>
    <dgm:cxn modelId="{FE9762B1-70AD-4CDD-B507-7D3F640A4234}" type="presOf" srcId="{A8687F23-E304-B446-A13F-B5390960FCD5}" destId="{F802FAC9-7B9E-4FB4-B6A9-1A8AC6DB3A1F}" srcOrd="1" destOrd="0" presId="urn:microsoft.com/office/officeart/2005/8/layout/orgChart1"/>
    <dgm:cxn modelId="{8E200F2E-5A46-4C78-9149-D88A5EC3F1B8}" srcId="{0404BC09-0D1B-4C19-908A-70C801F10E6B}" destId="{B32560C4-CB68-4BBE-A265-A37AE60AA172}" srcOrd="0" destOrd="0" parTransId="{DE90486D-BC24-4979-B20F-E586EA09B6E5}" sibTransId="{3507327B-F692-4248-A587-AB7627B3011D}"/>
    <dgm:cxn modelId="{1254EDAE-A7F1-F34A-ABA6-CA001009721A}" srcId="{6070F284-1105-1845-8BEA-26240F70218F}" destId="{ECD53E24-EB55-894B-9BB2-0DA98E2FDB61}" srcOrd="2" destOrd="0" parTransId="{53D5D8B3-3B04-E644-A619-F49B910E07FA}" sibTransId="{59C659FF-FBFE-7246-A5B7-3FA0E5B3D1F7}"/>
    <dgm:cxn modelId="{947F1396-0677-4067-9D3C-020D7D2FC51B}" type="presOf" srcId="{28971135-2486-A540-955E-D13972A1AEEC}" destId="{7FA3ACA9-9F56-4EE1-ACE4-C0F3522C72F1}" srcOrd="1" destOrd="0" presId="urn:microsoft.com/office/officeart/2005/8/layout/orgChart1"/>
    <dgm:cxn modelId="{21C2D4F3-A7EB-4001-BF9C-9E4C9178AA65}" type="presOf" srcId="{B714F5B5-A51C-4446-A272-E6668AD9A99D}" destId="{433964E7-ACCB-448E-9342-FA2362E5D46C}" srcOrd="0" destOrd="0" presId="urn:microsoft.com/office/officeart/2005/8/layout/orgChart1"/>
    <dgm:cxn modelId="{E75AA33C-180E-490E-960D-A5C66A58D652}" type="presOf" srcId="{853FFD20-0118-0242-BBF6-5B7D59FA5ABB}" destId="{15F10433-EAA0-47AB-9556-2F484FC30253}" srcOrd="0" destOrd="0" presId="urn:microsoft.com/office/officeart/2005/8/layout/orgChart1"/>
    <dgm:cxn modelId="{DD54E528-21F0-48DD-817D-B329A1D0131B}" type="presOf" srcId="{04F81F14-8BA7-B84B-AFDA-F58DD8958278}" destId="{F2368BE3-2206-4DD3-9634-811EA281CAE2}" srcOrd="0" destOrd="0" presId="urn:microsoft.com/office/officeart/2005/8/layout/orgChart1"/>
    <dgm:cxn modelId="{DF02E042-0C75-B54D-9DAD-807CB20D81DB}" srcId="{DC95736E-0487-7748-B5D0-34A542873EB8}" destId="{572A7027-FBA5-1F48-94F2-5FE5A9F0BF23}" srcOrd="4" destOrd="0" parTransId="{38E2C811-310E-6440-AE66-B84338454BF0}" sibTransId="{02199BE3-1B80-6C47-BE11-ADC0B556E341}"/>
    <dgm:cxn modelId="{66BCEF43-4618-4C7D-A691-756D4BF80ECB}" type="presOf" srcId="{0C38F7D2-D498-AA4A-9E01-5AC05616F51F}" destId="{38447D21-687E-4B33-8161-D81E2D8FBFEC}" srcOrd="0" destOrd="0" presId="urn:microsoft.com/office/officeart/2005/8/layout/orgChart1"/>
    <dgm:cxn modelId="{3503DD5B-8014-4742-B837-1CDC0C9E0EDD}" srcId="{DC95736E-0487-7748-B5D0-34A542873EB8}" destId="{8DA61EC0-8BD9-264E-82AA-3CA106FC3EBE}" srcOrd="0" destOrd="0" parTransId="{853FFD20-0118-0242-BBF6-5B7D59FA5ABB}" sibTransId="{F3F498FC-4026-4D43-8BB5-844386448E26}"/>
    <dgm:cxn modelId="{19135E3D-E3DF-4C7B-9EE2-15CDD73E06A0}" type="presOf" srcId="{B32560C4-CB68-4BBE-A265-A37AE60AA172}" destId="{4218E123-A8FA-4E9C-AA92-98E415BF79B5}" srcOrd="1" destOrd="0" presId="urn:microsoft.com/office/officeart/2005/8/layout/orgChart1"/>
    <dgm:cxn modelId="{A2B14B8F-FCC1-43F2-A1DD-8C064DFCF34D}" type="presOf" srcId="{A8687F23-E304-B446-A13F-B5390960FCD5}" destId="{557D8C7B-EA80-4D5C-BC20-C48E29A505B9}" srcOrd="0" destOrd="0" presId="urn:microsoft.com/office/officeart/2005/8/layout/orgChart1"/>
    <dgm:cxn modelId="{1FAED7CD-23A5-492D-AA9D-8D812BE978C0}" srcId="{DC95736E-0487-7748-B5D0-34A542873EB8}" destId="{B714F5B5-A51C-4446-A272-E6668AD9A99D}" srcOrd="1" destOrd="0" parTransId="{09B0EA95-D927-4BF2-B397-F792EE03EAA0}" sibTransId="{2E425858-9363-40D1-846B-2B4639ABA5F6}"/>
    <dgm:cxn modelId="{FDD53AD6-7CDC-4B6F-B062-192BE86E263C}" type="presOf" srcId="{C414DFA0-22AC-9B48-ADE2-DB549885C1C3}" destId="{CD5EB8AA-A83D-4925-A94F-6291844D6D9B}" srcOrd="0" destOrd="0" presId="urn:microsoft.com/office/officeart/2005/8/layout/orgChart1"/>
    <dgm:cxn modelId="{11812C5F-7522-4B90-A526-9880108999FD}" type="presOf" srcId="{90CBA79C-15A9-2141-BD5A-D84E6FB539D2}" destId="{E21F5089-337F-49E2-ABC8-7184D8763BC7}" srcOrd="0" destOrd="0" presId="urn:microsoft.com/office/officeart/2005/8/layout/orgChart1"/>
    <dgm:cxn modelId="{9B8C05F2-40CB-4CCD-AF06-3E7B3A7EE21D}" type="presOf" srcId="{B9020C90-1472-6B41-B93F-F9C42C5642D3}" destId="{EC6F95E9-35F5-476A-A832-F04999B4C3F5}" srcOrd="0" destOrd="0" presId="urn:microsoft.com/office/officeart/2005/8/layout/orgChart1"/>
    <dgm:cxn modelId="{B2B3DE8A-15B6-42D7-8752-331813D096D7}" type="presOf" srcId="{DAA7B852-7E1A-6C46-B03D-200AEB692B07}" destId="{1E4A228B-3855-4810-8DB6-5EED377EBB64}" srcOrd="0" destOrd="0" presId="urn:microsoft.com/office/officeart/2005/8/layout/orgChart1"/>
    <dgm:cxn modelId="{6BE5825F-6260-4B0C-9983-0C2998076D76}" type="presOf" srcId="{6070F284-1105-1845-8BEA-26240F70218F}" destId="{80D7CCBB-5739-42D0-82A0-7DC86641B9EA}" srcOrd="0" destOrd="0" presId="urn:microsoft.com/office/officeart/2005/8/layout/orgChart1"/>
    <dgm:cxn modelId="{0D193487-0F7A-4BB4-B2CD-0AEE37D7BD29}" type="presOf" srcId="{B3171E3E-37A7-4C3D-B7C0-9935E5FA85FF}" destId="{E393CB86-BD14-4CBE-8BD6-DB0751EB2997}" srcOrd="0" destOrd="0" presId="urn:microsoft.com/office/officeart/2005/8/layout/orgChart1"/>
    <dgm:cxn modelId="{6C92A31D-0C13-4087-8B97-E61EA9210291}" type="presOf" srcId="{B32560C4-CB68-4BBE-A265-A37AE60AA172}" destId="{77351E7B-3E62-42E3-BCB6-EDDECC9CC532}" srcOrd="0" destOrd="0" presId="urn:microsoft.com/office/officeart/2005/8/layout/orgChart1"/>
    <dgm:cxn modelId="{87286554-466B-4FC2-8083-8E77491BD398}" type="presOf" srcId="{B075BC94-D3B6-1546-9576-B6B81501699F}" destId="{F96EE8F3-84BB-4F1C-A3F0-9010FABF6A60}" srcOrd="0" destOrd="0" presId="urn:microsoft.com/office/officeart/2005/8/layout/orgChart1"/>
    <dgm:cxn modelId="{05DCC859-DB4B-40F4-8938-1DD09C0D1203}" type="presOf" srcId="{E85403B3-8DE4-3243-B59D-3E57048F4973}" destId="{2221B3FF-EFEA-4D21-809B-CD40AA7588B1}" srcOrd="0" destOrd="0" presId="urn:microsoft.com/office/officeart/2005/8/layout/orgChart1"/>
    <dgm:cxn modelId="{C3320E79-5933-474C-811E-1CD59B3E1CC9}" type="presOf" srcId="{538445D9-C88B-3F45-95D8-81562B998382}" destId="{B3A071CE-686E-440D-A6A0-3BD63932BF2F}" srcOrd="0" destOrd="0" presId="urn:microsoft.com/office/officeart/2005/8/layout/orgChart1"/>
    <dgm:cxn modelId="{C6DD4B17-2C88-4CAF-AC6D-1896685638C1}" type="presOf" srcId="{ECD53E24-EB55-894B-9BB2-0DA98E2FDB61}" destId="{AA31E215-E7F2-4178-851A-70C80ADD06A2}" srcOrd="1" destOrd="0" presId="urn:microsoft.com/office/officeart/2005/8/layout/orgChart1"/>
    <dgm:cxn modelId="{5A6B697D-329D-4696-B77B-28BE64071DA8}" srcId="{0C38F7D2-D498-AA4A-9E01-5AC05616F51F}" destId="{0A74F6EA-8C46-4CA3-B868-1617CD09B8A2}" srcOrd="0" destOrd="0" parTransId="{B3171E3E-37A7-4C3D-B7C0-9935E5FA85FF}" sibTransId="{6E1155A1-CBE5-4A60-A59A-3F5F6104740A}"/>
    <dgm:cxn modelId="{ECBC97C7-8985-4B0B-AB1B-BF93C0C27FE5}" type="presOf" srcId="{BB6CFBA5-8D2B-C042-94C4-ED7CE5306A8D}" destId="{9A495131-7674-4DAE-B394-9154C74EE9A1}" srcOrd="1" destOrd="0" presId="urn:microsoft.com/office/officeart/2005/8/layout/orgChart1"/>
    <dgm:cxn modelId="{DD20398E-9E0B-4C61-A29C-3EBBCEBE5A21}" type="presOf" srcId="{C414DFA0-22AC-9B48-ADE2-DB549885C1C3}" destId="{C26103AB-3494-4D4F-96E5-444F0591E8A2}" srcOrd="1" destOrd="0" presId="urn:microsoft.com/office/officeart/2005/8/layout/orgChart1"/>
    <dgm:cxn modelId="{D3A7725B-2B56-3E40-8AE6-710A47F979A3}" srcId="{572A7027-FBA5-1F48-94F2-5FE5A9F0BF23}" destId="{90CBA79C-15A9-2141-BD5A-D84E6FB539D2}" srcOrd="2" destOrd="0" parTransId="{025A79A6-05C3-2E4C-88C1-C84A1CA0F963}" sibTransId="{7313C4F7-0B24-AB45-BD30-88A74291437F}"/>
    <dgm:cxn modelId="{F59A79B6-C9E2-4FE0-A21E-939F10C5B659}" type="presOf" srcId="{DC95736E-0487-7748-B5D0-34A542873EB8}" destId="{0987518E-1E1C-4CC4-A832-3C6699F8FABF}" srcOrd="1" destOrd="0" presId="urn:microsoft.com/office/officeart/2005/8/layout/orgChart1"/>
    <dgm:cxn modelId="{EF92A534-DD5A-492D-86F4-644FE75E825A}" type="presOf" srcId="{1C74E762-E32B-474E-BDB0-17A392C89AA2}" destId="{C47A73F5-B83D-4CED-B65F-A919B5DFEF84}" srcOrd="0" destOrd="0" presId="urn:microsoft.com/office/officeart/2005/8/layout/orgChart1"/>
    <dgm:cxn modelId="{B5F06D73-F2A8-429A-B47A-508D5AB0E5BA}" type="presOf" srcId="{E4AC3E68-A68D-C44D-9922-5434267F87EA}" destId="{1ABA667A-BE43-4F68-AB84-477427E83F96}" srcOrd="1" destOrd="0" presId="urn:microsoft.com/office/officeart/2005/8/layout/orgChart1"/>
    <dgm:cxn modelId="{050E0CA2-4D24-4972-BF71-FB40F894087A}" type="presOf" srcId="{BB6CFBA5-8D2B-C042-94C4-ED7CE5306A8D}" destId="{7AD412ED-2092-44D6-8007-C3C4D542F9AD}" srcOrd="0" destOrd="0" presId="urn:microsoft.com/office/officeart/2005/8/layout/orgChart1"/>
    <dgm:cxn modelId="{9F27A36C-8B53-4DB4-AD77-6FABFCAC1658}" srcId="{572A7027-FBA5-1F48-94F2-5FE5A9F0BF23}" destId="{99696580-4F97-4BB5-BA7A-6A3B35A86BBA}" srcOrd="3" destOrd="0" parTransId="{5C8DB218-3EC2-4845-AE48-2295CA13FEE3}" sibTransId="{412A1A91-FA2F-4E77-9346-1803C6AF9258}"/>
    <dgm:cxn modelId="{EFE3E349-6DC6-4FCF-B906-3FC51033317A}" type="presOf" srcId="{2FB425E3-A500-C249-8EDE-1BFD76D9A4CE}" destId="{2FB4C6D3-9F7A-414C-AEBD-2FDB2FFFD364}" srcOrd="0" destOrd="0" presId="urn:microsoft.com/office/officeart/2005/8/layout/orgChart1"/>
    <dgm:cxn modelId="{920DA136-D7D9-4629-8592-1BD978C99B75}" type="presOf" srcId="{99696580-4F97-4BB5-BA7A-6A3B35A86BBA}" destId="{EEDB627A-EE57-4FFE-AA0A-6F9AD9F4F701}" srcOrd="1" destOrd="0" presId="urn:microsoft.com/office/officeart/2005/8/layout/orgChart1"/>
    <dgm:cxn modelId="{AE21A3A3-D527-449C-A928-9648DD809183}" type="presOf" srcId="{0404BC09-0D1B-4C19-908A-70C801F10E6B}" destId="{60D5CFC4-11F9-4B2E-9232-926DF0AFC3F2}" srcOrd="1" destOrd="0" presId="urn:microsoft.com/office/officeart/2005/8/layout/orgChart1"/>
    <dgm:cxn modelId="{D2F5FB41-A76E-4330-9006-1AFF3AEAE25A}" type="presOf" srcId="{4D486E2A-5DDF-DD49-B766-F560964A7631}" destId="{45CB55D6-8C64-4015-8F10-AB2F283E419E}" srcOrd="0" destOrd="0" presId="urn:microsoft.com/office/officeart/2005/8/layout/orgChart1"/>
    <dgm:cxn modelId="{CA87873E-8730-4CE3-9E7C-4A85C2677E69}" type="presOf" srcId="{DC95736E-0487-7748-B5D0-34A542873EB8}" destId="{1C8E84DD-3810-4A25-9686-9D297B9E07C5}" srcOrd="0" destOrd="0" presId="urn:microsoft.com/office/officeart/2005/8/layout/orgChart1"/>
    <dgm:cxn modelId="{E58A4EE3-1527-4EDF-8CF1-E86ADFDA6BBF}" type="presOf" srcId="{E4AC3E68-A68D-C44D-9922-5434267F87EA}" destId="{B67F8221-7B57-45F2-BA8D-75A212358055}" srcOrd="0" destOrd="0" presId="urn:microsoft.com/office/officeart/2005/8/layout/orgChart1"/>
    <dgm:cxn modelId="{1324E6DD-33CB-4F71-A2AF-D6E2DD55153C}" type="presOf" srcId="{464AB230-6026-9E4D-B9E5-70D72E22530F}" destId="{083B99A8-243B-4EB6-B1E5-EB9E3757F735}" srcOrd="0" destOrd="0" presId="urn:microsoft.com/office/officeart/2005/8/layout/orgChart1"/>
    <dgm:cxn modelId="{06ED3A18-FA89-4546-AFDF-245A8C27D469}" srcId="{DC95736E-0487-7748-B5D0-34A542873EB8}" destId="{6070F284-1105-1845-8BEA-26240F70218F}" srcOrd="5" destOrd="0" parTransId="{2FB425E3-A500-C249-8EDE-1BFD76D9A4CE}" sibTransId="{14270C7C-B873-5F46-B598-A1F553A5DF27}"/>
    <dgm:cxn modelId="{1232648D-51B1-48F1-94B1-F978D3CCDEA0}" type="presOf" srcId="{DE90486D-BC24-4979-B20F-E586EA09B6E5}" destId="{B857C2EC-115E-46C6-89E5-161D418E1A92}" srcOrd="0" destOrd="0" presId="urn:microsoft.com/office/officeart/2005/8/layout/orgChart1"/>
    <dgm:cxn modelId="{15873E58-D67C-4D07-8173-1612E2B8A07D}" type="presOf" srcId="{53D5D8B3-3B04-E644-A619-F49B910E07FA}" destId="{B568025B-47C1-4F50-A263-2BE86CDCE9FD}" srcOrd="0" destOrd="0" presId="urn:microsoft.com/office/officeart/2005/8/layout/orgChart1"/>
    <dgm:cxn modelId="{05449892-7418-49EC-B42D-A1ADEBFF208E}" type="presOf" srcId="{4A92AC54-9E6A-5444-AC0D-FA0D652FEDCA}" destId="{0C524A6E-6578-4506-8CE2-78534D9AC479}" srcOrd="0" destOrd="0" presId="urn:microsoft.com/office/officeart/2005/8/layout/orgChart1"/>
    <dgm:cxn modelId="{9E055F46-4CD1-4211-B7F1-7B4FD6C4BA85}" type="presOf" srcId="{A3FAB193-6E9D-BE40-8BC4-EC066B6B7E9A}" destId="{DA4072A3-975A-4919-BFEE-444A67091D0A}" srcOrd="0" destOrd="0" presId="urn:microsoft.com/office/officeart/2005/8/layout/orgChart1"/>
    <dgm:cxn modelId="{319BDDE0-3108-4C46-9165-1CBDF28BE6A1}" srcId="{E85403B3-8DE4-3243-B59D-3E57048F4973}" destId="{DC95736E-0487-7748-B5D0-34A542873EB8}" srcOrd="0" destOrd="0" parTransId="{55D4E024-88D7-5846-9FC5-805681A12711}" sibTransId="{B3CEFF3D-9A9E-054F-8BA7-E99728767154}"/>
    <dgm:cxn modelId="{F5D34EEA-1205-4F69-88D0-105ECFAEC462}" type="presOf" srcId="{ECD53E24-EB55-894B-9BB2-0DA98E2FDB61}" destId="{0D5F7EA9-7664-4A71-8BB1-9754BA67DA3E}" srcOrd="0" destOrd="0" presId="urn:microsoft.com/office/officeart/2005/8/layout/orgChart1"/>
    <dgm:cxn modelId="{07196203-6FB9-431A-9099-8D14E2866B0B}" type="presOf" srcId="{4A92AC54-9E6A-5444-AC0D-FA0D652FEDCA}" destId="{00AEA7F5-01F0-42A3-B61F-69CC890552D4}" srcOrd="1" destOrd="0" presId="urn:microsoft.com/office/officeart/2005/8/layout/orgChart1"/>
    <dgm:cxn modelId="{8CA465AC-F7E3-4549-8211-1C5009793117}" type="presOf" srcId="{99696580-4F97-4BB5-BA7A-6A3B35A86BBA}" destId="{8DA7EBE3-2EA1-472C-A9C6-AA327C901F82}" srcOrd="0" destOrd="0" presId="urn:microsoft.com/office/officeart/2005/8/layout/orgChart1"/>
    <dgm:cxn modelId="{D0E098D0-77BD-384C-B715-3D167FF3350C}" srcId="{DC95736E-0487-7748-B5D0-34A542873EB8}" destId="{BB6CFBA5-8D2B-C042-94C4-ED7CE5306A8D}" srcOrd="7" destOrd="0" parTransId="{A3FAB193-6E9D-BE40-8BC4-EC066B6B7E9A}" sibTransId="{88BA7805-23F1-9E44-B6AC-8DFB91FF8471}"/>
    <dgm:cxn modelId="{CE8CB635-C7C1-4958-8340-3D650557D3E6}" type="presOf" srcId="{B9020C90-1472-6B41-B93F-F9C42C5642D3}" destId="{1CAECA46-616A-4CB4-BB71-FC6AEA311ED5}" srcOrd="1" destOrd="0" presId="urn:microsoft.com/office/officeart/2005/8/layout/orgChart1"/>
    <dgm:cxn modelId="{C66E1FAD-1365-F040-9C6C-C4E0D5E0E7C6}" srcId="{8DA61EC0-8BD9-264E-82AA-3CA106FC3EBE}" destId="{A8687F23-E304-B446-A13F-B5390960FCD5}" srcOrd="0" destOrd="0" parTransId="{04F81F14-8BA7-B84B-AFDA-F58DD8958278}" sibTransId="{66E8ABFF-4742-C445-949C-5315D662AC84}"/>
    <dgm:cxn modelId="{AFAC76DB-5938-4FEB-9735-63171E05653D}" type="presOf" srcId="{5B1812FC-33F3-4725-80F8-56074ECEAD40}" destId="{19FBBB8F-C936-4EF5-B1FC-3D868CA5F944}" srcOrd="0" destOrd="0" presId="urn:microsoft.com/office/officeart/2005/8/layout/orgChart1"/>
    <dgm:cxn modelId="{1FC0E511-50BE-4F4E-B72D-8F99F7BADD57}" type="presOf" srcId="{0A74F6EA-8C46-4CA3-B868-1617CD09B8A2}" destId="{DA26482C-BCD0-41B6-9C80-ED5B441D9C8A}" srcOrd="0" destOrd="0" presId="urn:microsoft.com/office/officeart/2005/8/layout/orgChart1"/>
    <dgm:cxn modelId="{9AEDCC8F-95DF-4C49-9DBF-DCE571B6463A}" type="presOf" srcId="{A55B15E1-3234-9741-9B3B-6F3C4B2FDA89}" destId="{2C254E56-7E89-49B7-BB92-450FB07FA1C4}" srcOrd="0" destOrd="0" presId="urn:microsoft.com/office/officeart/2005/8/layout/orgChart1"/>
    <dgm:cxn modelId="{788996E3-BCFC-4959-A4A8-71EDF93440CA}" type="presOf" srcId="{572A7027-FBA5-1F48-94F2-5FE5A9F0BF23}" destId="{EB051013-3A12-4BA2-A130-52CEE7DB40B8}" srcOrd="1" destOrd="0" presId="urn:microsoft.com/office/officeart/2005/8/layout/orgChart1"/>
    <dgm:cxn modelId="{F5878D3C-DF2A-4B57-B604-EC27EB3C1E90}" type="presOf" srcId="{28971135-2486-A540-955E-D13972A1AEEC}" destId="{B25D2E86-76B4-4D0D-BF79-F15786FB2ECA}" srcOrd="0" destOrd="0" presId="urn:microsoft.com/office/officeart/2005/8/layout/orgChart1"/>
    <dgm:cxn modelId="{3D4651E6-13B3-4FD6-9B90-E18BAB68B2E2}" type="presOf" srcId="{8DA61EC0-8BD9-264E-82AA-3CA106FC3EBE}" destId="{2B868391-512F-422F-829E-64845DBCC44E}" srcOrd="1" destOrd="0" presId="urn:microsoft.com/office/officeart/2005/8/layout/orgChart1"/>
    <dgm:cxn modelId="{7EB34800-DE3D-44B8-BE7F-B28289763D1F}" type="presParOf" srcId="{2221B3FF-EFEA-4D21-809B-CD40AA7588B1}" destId="{B0AF90A5-04BB-4C41-870B-BE5975A2663E}" srcOrd="0" destOrd="0" presId="urn:microsoft.com/office/officeart/2005/8/layout/orgChart1"/>
    <dgm:cxn modelId="{B4081CA1-55F4-4332-9A01-D5A515535B5A}" type="presParOf" srcId="{B0AF90A5-04BB-4C41-870B-BE5975A2663E}" destId="{DBD5B5D9-0E1C-4E4E-9A2A-E37C844927DA}" srcOrd="0" destOrd="0" presId="urn:microsoft.com/office/officeart/2005/8/layout/orgChart1"/>
    <dgm:cxn modelId="{5182B89A-AADF-4256-90CD-0B0A5996E270}" type="presParOf" srcId="{DBD5B5D9-0E1C-4E4E-9A2A-E37C844927DA}" destId="{1C8E84DD-3810-4A25-9686-9D297B9E07C5}" srcOrd="0" destOrd="0" presId="urn:microsoft.com/office/officeart/2005/8/layout/orgChart1"/>
    <dgm:cxn modelId="{0EA91963-1242-46B1-B7E5-8FB0F895FAE4}" type="presParOf" srcId="{DBD5B5D9-0E1C-4E4E-9A2A-E37C844927DA}" destId="{0987518E-1E1C-4CC4-A832-3C6699F8FABF}" srcOrd="1" destOrd="0" presId="urn:microsoft.com/office/officeart/2005/8/layout/orgChart1"/>
    <dgm:cxn modelId="{5F51A1BF-9F14-4BD9-A267-1A1BF3A83378}" type="presParOf" srcId="{B0AF90A5-04BB-4C41-870B-BE5975A2663E}" destId="{CDC39774-4EF6-4E47-8362-BA929B434D96}" srcOrd="1" destOrd="0" presId="urn:microsoft.com/office/officeart/2005/8/layout/orgChart1"/>
    <dgm:cxn modelId="{5B9D1F9C-B240-4B62-9CCE-BCAEA8E22867}" type="presParOf" srcId="{CDC39774-4EF6-4E47-8362-BA929B434D96}" destId="{15F10433-EAA0-47AB-9556-2F484FC30253}" srcOrd="0" destOrd="0" presId="urn:microsoft.com/office/officeart/2005/8/layout/orgChart1"/>
    <dgm:cxn modelId="{88E66C39-6213-43C0-996C-D98653E251EC}" type="presParOf" srcId="{CDC39774-4EF6-4E47-8362-BA929B434D96}" destId="{5533A0FE-A8BC-4EA2-ABA0-A4CA7E71E6D6}" srcOrd="1" destOrd="0" presId="urn:microsoft.com/office/officeart/2005/8/layout/orgChart1"/>
    <dgm:cxn modelId="{05DD65FD-9B50-48DD-BCED-B3B934CDBFA2}" type="presParOf" srcId="{5533A0FE-A8BC-4EA2-ABA0-A4CA7E71E6D6}" destId="{C39056EC-F73E-4C03-B5BF-DBFE2F7ED4E5}" srcOrd="0" destOrd="0" presId="urn:microsoft.com/office/officeart/2005/8/layout/orgChart1"/>
    <dgm:cxn modelId="{49150475-14AF-48CF-9DD7-FD4274BF46EC}" type="presParOf" srcId="{C39056EC-F73E-4C03-B5BF-DBFE2F7ED4E5}" destId="{9446EBFF-8504-4CA9-8E35-56EFA918FA4D}" srcOrd="0" destOrd="0" presId="urn:microsoft.com/office/officeart/2005/8/layout/orgChart1"/>
    <dgm:cxn modelId="{1B04F038-8072-4C23-A49F-FB8B7D58AF01}" type="presParOf" srcId="{C39056EC-F73E-4C03-B5BF-DBFE2F7ED4E5}" destId="{2B868391-512F-422F-829E-64845DBCC44E}" srcOrd="1" destOrd="0" presId="urn:microsoft.com/office/officeart/2005/8/layout/orgChart1"/>
    <dgm:cxn modelId="{91DE4815-A658-45F6-982E-52F2AF30A555}" type="presParOf" srcId="{5533A0FE-A8BC-4EA2-ABA0-A4CA7E71E6D6}" destId="{9182D207-0FC6-47C6-9AB9-87B9F7DC99A3}" srcOrd="1" destOrd="0" presId="urn:microsoft.com/office/officeart/2005/8/layout/orgChart1"/>
    <dgm:cxn modelId="{0D81DA53-1F99-4451-820F-59FC8C3E14E2}" type="presParOf" srcId="{9182D207-0FC6-47C6-9AB9-87B9F7DC99A3}" destId="{F2368BE3-2206-4DD3-9634-811EA281CAE2}" srcOrd="0" destOrd="0" presId="urn:microsoft.com/office/officeart/2005/8/layout/orgChart1"/>
    <dgm:cxn modelId="{5F3BD77B-B078-4497-9D09-DCDFFE021CC3}" type="presParOf" srcId="{9182D207-0FC6-47C6-9AB9-87B9F7DC99A3}" destId="{46BE7A00-DDA2-402A-9B7F-985EBC9C8371}" srcOrd="1" destOrd="0" presId="urn:microsoft.com/office/officeart/2005/8/layout/orgChart1"/>
    <dgm:cxn modelId="{FF6A6842-D3E3-4917-8694-99EFF39A66A8}" type="presParOf" srcId="{46BE7A00-DDA2-402A-9B7F-985EBC9C8371}" destId="{86E11247-6BAB-48D8-AA59-5128AECE5DE8}" srcOrd="0" destOrd="0" presId="urn:microsoft.com/office/officeart/2005/8/layout/orgChart1"/>
    <dgm:cxn modelId="{1D994A3C-4F75-46B0-9B22-9CBF409F27AD}" type="presParOf" srcId="{86E11247-6BAB-48D8-AA59-5128AECE5DE8}" destId="{557D8C7B-EA80-4D5C-BC20-C48E29A505B9}" srcOrd="0" destOrd="0" presId="urn:microsoft.com/office/officeart/2005/8/layout/orgChart1"/>
    <dgm:cxn modelId="{34EE09F4-F44C-4462-9D8E-A30E978B68A0}" type="presParOf" srcId="{86E11247-6BAB-48D8-AA59-5128AECE5DE8}" destId="{F802FAC9-7B9E-4FB4-B6A9-1A8AC6DB3A1F}" srcOrd="1" destOrd="0" presId="urn:microsoft.com/office/officeart/2005/8/layout/orgChart1"/>
    <dgm:cxn modelId="{161C1925-3157-4AD5-8139-0A3C73181B18}" type="presParOf" srcId="{46BE7A00-DDA2-402A-9B7F-985EBC9C8371}" destId="{EE40087E-6FAC-4EFD-B3B0-B87AE1D129AC}" srcOrd="1" destOrd="0" presId="urn:microsoft.com/office/officeart/2005/8/layout/orgChart1"/>
    <dgm:cxn modelId="{E99446C2-219F-4379-86E9-397D0C3B7C5D}" type="presParOf" srcId="{EE40087E-6FAC-4EFD-B3B0-B87AE1D129AC}" destId="{19FBBB8F-C936-4EF5-B1FC-3D868CA5F944}" srcOrd="0" destOrd="0" presId="urn:microsoft.com/office/officeart/2005/8/layout/orgChart1"/>
    <dgm:cxn modelId="{25EED3E6-AEB1-440F-9EF0-A720B15CE461}" type="presParOf" srcId="{EE40087E-6FAC-4EFD-B3B0-B87AE1D129AC}" destId="{F2B4D34D-4CD8-4BF3-965C-439F030A669C}" srcOrd="1" destOrd="0" presId="urn:microsoft.com/office/officeart/2005/8/layout/orgChart1"/>
    <dgm:cxn modelId="{2B21E39C-C545-4601-843B-D101704586AE}" type="presParOf" srcId="{F2B4D34D-4CD8-4BF3-965C-439F030A669C}" destId="{381960F4-7EEB-4A00-A1E4-C864F880B6D7}" srcOrd="0" destOrd="0" presId="urn:microsoft.com/office/officeart/2005/8/layout/orgChart1"/>
    <dgm:cxn modelId="{94072336-218D-471D-A2F9-CFE96D2CECA0}" type="presParOf" srcId="{381960F4-7EEB-4A00-A1E4-C864F880B6D7}" destId="{2971ED58-90EA-43B0-809A-7DF67F06860C}" srcOrd="0" destOrd="0" presId="urn:microsoft.com/office/officeart/2005/8/layout/orgChart1"/>
    <dgm:cxn modelId="{3A752A7D-A434-4B81-8FEA-72FE28504FF4}" type="presParOf" srcId="{381960F4-7EEB-4A00-A1E4-C864F880B6D7}" destId="{60D5CFC4-11F9-4B2E-9232-926DF0AFC3F2}" srcOrd="1" destOrd="0" presId="urn:microsoft.com/office/officeart/2005/8/layout/orgChart1"/>
    <dgm:cxn modelId="{D71340EF-8D47-4712-AC30-C756ACD0082D}" type="presParOf" srcId="{F2B4D34D-4CD8-4BF3-965C-439F030A669C}" destId="{F0193C99-51AE-479E-BFED-E0250403F629}" srcOrd="1" destOrd="0" presId="urn:microsoft.com/office/officeart/2005/8/layout/orgChart1"/>
    <dgm:cxn modelId="{F67F57E1-34EC-4FC3-AA90-E5C78B62A573}" type="presParOf" srcId="{F0193C99-51AE-479E-BFED-E0250403F629}" destId="{B857C2EC-115E-46C6-89E5-161D418E1A92}" srcOrd="0" destOrd="0" presId="urn:microsoft.com/office/officeart/2005/8/layout/orgChart1"/>
    <dgm:cxn modelId="{57CB183A-CCE2-4700-992A-A25E1D2F12F8}" type="presParOf" srcId="{F0193C99-51AE-479E-BFED-E0250403F629}" destId="{D841F202-FBD0-4A48-AE74-2F01B64A6363}" srcOrd="1" destOrd="0" presId="urn:microsoft.com/office/officeart/2005/8/layout/orgChart1"/>
    <dgm:cxn modelId="{0038D336-123F-40EB-BD4B-2E4E2E114045}" type="presParOf" srcId="{D841F202-FBD0-4A48-AE74-2F01B64A6363}" destId="{FF568151-16AE-4ED6-AFE7-C66944D44C3C}" srcOrd="0" destOrd="0" presId="urn:microsoft.com/office/officeart/2005/8/layout/orgChart1"/>
    <dgm:cxn modelId="{2617B3C5-76CA-495D-8D99-948C48C74903}" type="presParOf" srcId="{FF568151-16AE-4ED6-AFE7-C66944D44C3C}" destId="{77351E7B-3E62-42E3-BCB6-EDDECC9CC532}" srcOrd="0" destOrd="0" presId="urn:microsoft.com/office/officeart/2005/8/layout/orgChart1"/>
    <dgm:cxn modelId="{2967D282-2F93-4A4B-A775-E4E5B949EBDB}" type="presParOf" srcId="{FF568151-16AE-4ED6-AFE7-C66944D44C3C}" destId="{4218E123-A8FA-4E9C-AA92-98E415BF79B5}" srcOrd="1" destOrd="0" presId="urn:microsoft.com/office/officeart/2005/8/layout/orgChart1"/>
    <dgm:cxn modelId="{A6815F75-B744-4C41-83E5-ED52156D3A58}" type="presParOf" srcId="{D841F202-FBD0-4A48-AE74-2F01B64A6363}" destId="{BA2A0652-4666-4186-BDA7-71B7C0CD042F}" srcOrd="1" destOrd="0" presId="urn:microsoft.com/office/officeart/2005/8/layout/orgChart1"/>
    <dgm:cxn modelId="{6E2C9E93-5D7B-452B-9B39-CE99C8E85100}" type="presParOf" srcId="{D841F202-FBD0-4A48-AE74-2F01B64A6363}" destId="{C0CF5613-F700-4421-B5F3-9C2884296BAC}" srcOrd="2" destOrd="0" presId="urn:microsoft.com/office/officeart/2005/8/layout/orgChart1"/>
    <dgm:cxn modelId="{DDE6839C-1B36-422A-8337-195873C75F39}" type="presParOf" srcId="{F2B4D34D-4CD8-4BF3-965C-439F030A669C}" destId="{D9F522EB-4331-48BB-B3E4-44AD042C70C9}" srcOrd="2" destOrd="0" presId="urn:microsoft.com/office/officeart/2005/8/layout/orgChart1"/>
    <dgm:cxn modelId="{C5248CBA-988D-4F44-8552-8C3EC7FC4847}" type="presParOf" srcId="{46BE7A00-DDA2-402A-9B7F-985EBC9C8371}" destId="{6C4B6897-11C6-44DA-81D7-469DB19D7A03}" srcOrd="2" destOrd="0" presId="urn:microsoft.com/office/officeart/2005/8/layout/orgChart1"/>
    <dgm:cxn modelId="{6982B57F-74D9-426C-8B93-5EAB9B67D029}" type="presParOf" srcId="{5533A0FE-A8BC-4EA2-ABA0-A4CA7E71E6D6}" destId="{127C980B-1323-4342-AA5A-5655ED42AB27}" srcOrd="2" destOrd="0" presId="urn:microsoft.com/office/officeart/2005/8/layout/orgChart1"/>
    <dgm:cxn modelId="{5D0B2F0D-0056-4611-9DB3-0763166CB0C6}" type="presParOf" srcId="{CDC39774-4EF6-4E47-8362-BA929B434D96}" destId="{E8115ABB-1CCC-4DAE-9D3B-274CD7921103}" srcOrd="2" destOrd="0" presId="urn:microsoft.com/office/officeart/2005/8/layout/orgChart1"/>
    <dgm:cxn modelId="{5EB563D8-9FDF-41C5-971B-C7F08C7BD4A2}" type="presParOf" srcId="{CDC39774-4EF6-4E47-8362-BA929B434D96}" destId="{7E0B975A-0063-4970-AD0B-68C449740C09}" srcOrd="3" destOrd="0" presId="urn:microsoft.com/office/officeart/2005/8/layout/orgChart1"/>
    <dgm:cxn modelId="{1E5BA54B-95CD-433D-9CDC-9E64E7133FDC}" type="presParOf" srcId="{7E0B975A-0063-4970-AD0B-68C449740C09}" destId="{8C38E4F6-CAD4-4323-8F1A-6A7CB70E39AF}" srcOrd="0" destOrd="0" presId="urn:microsoft.com/office/officeart/2005/8/layout/orgChart1"/>
    <dgm:cxn modelId="{CCC44715-5F72-4721-92E4-4309FFBC651F}" type="presParOf" srcId="{8C38E4F6-CAD4-4323-8F1A-6A7CB70E39AF}" destId="{433964E7-ACCB-448E-9342-FA2362E5D46C}" srcOrd="0" destOrd="0" presId="urn:microsoft.com/office/officeart/2005/8/layout/orgChart1"/>
    <dgm:cxn modelId="{5799BAAD-1D6B-4E1A-A0DE-3CFBA7D44005}" type="presParOf" srcId="{8C38E4F6-CAD4-4323-8F1A-6A7CB70E39AF}" destId="{FF05E194-D6E8-4DC5-B8B3-F0FB446B8E56}" srcOrd="1" destOrd="0" presId="urn:microsoft.com/office/officeart/2005/8/layout/orgChart1"/>
    <dgm:cxn modelId="{83182256-267C-443D-8F23-0FA16CB39B00}" type="presParOf" srcId="{7E0B975A-0063-4970-AD0B-68C449740C09}" destId="{1933E784-D310-452A-AC6F-38FD9DAD6288}" srcOrd="1" destOrd="0" presId="urn:microsoft.com/office/officeart/2005/8/layout/orgChart1"/>
    <dgm:cxn modelId="{F69F3168-7EFC-4916-AE9A-9595851AFD04}" type="presParOf" srcId="{7E0B975A-0063-4970-AD0B-68C449740C09}" destId="{D70235C6-134C-4420-9805-00D5D506BB75}" srcOrd="2" destOrd="0" presId="urn:microsoft.com/office/officeart/2005/8/layout/orgChart1"/>
    <dgm:cxn modelId="{F48F0251-F46C-49FC-87B3-D358B82282AC}" type="presParOf" srcId="{CDC39774-4EF6-4E47-8362-BA929B434D96}" destId="{C47A73F5-B83D-4CED-B65F-A919B5DFEF84}" srcOrd="4" destOrd="0" presId="urn:microsoft.com/office/officeart/2005/8/layout/orgChart1"/>
    <dgm:cxn modelId="{5E72C449-7AC3-4C20-A4CD-DB7A52FB1B9B}" type="presParOf" srcId="{CDC39774-4EF6-4E47-8362-BA929B434D96}" destId="{2F2303EC-9262-4E27-83D4-B6CA23C17691}" srcOrd="5" destOrd="0" presId="urn:microsoft.com/office/officeart/2005/8/layout/orgChart1"/>
    <dgm:cxn modelId="{21545ED7-60BB-4F68-A329-8EBCF9EA6E65}" type="presParOf" srcId="{2F2303EC-9262-4E27-83D4-B6CA23C17691}" destId="{0B078859-9399-4288-9DD3-D328C0F9F03C}" srcOrd="0" destOrd="0" presId="urn:microsoft.com/office/officeart/2005/8/layout/orgChart1"/>
    <dgm:cxn modelId="{D3E467D1-0F12-49A3-AC04-1E1ADE5864F0}" type="presParOf" srcId="{0B078859-9399-4288-9DD3-D328C0F9F03C}" destId="{B25D2E86-76B4-4D0D-BF79-F15786FB2ECA}" srcOrd="0" destOrd="0" presId="urn:microsoft.com/office/officeart/2005/8/layout/orgChart1"/>
    <dgm:cxn modelId="{A2A6FBB0-196E-470B-AF93-42E64E1EBACE}" type="presParOf" srcId="{0B078859-9399-4288-9DD3-D328C0F9F03C}" destId="{7FA3ACA9-9F56-4EE1-ACE4-C0F3522C72F1}" srcOrd="1" destOrd="0" presId="urn:microsoft.com/office/officeart/2005/8/layout/orgChart1"/>
    <dgm:cxn modelId="{C005BBE6-2451-4C5B-A43E-FCE0F15C3C92}" type="presParOf" srcId="{2F2303EC-9262-4E27-83D4-B6CA23C17691}" destId="{0DC92F89-E505-4162-BA6C-5A0F31FE474E}" srcOrd="1" destOrd="0" presId="urn:microsoft.com/office/officeart/2005/8/layout/orgChart1"/>
    <dgm:cxn modelId="{86F6D5EB-CAF8-4E95-AE2D-1D14FDBDCA43}" type="presParOf" srcId="{2F2303EC-9262-4E27-83D4-B6CA23C17691}" destId="{B64080F7-CFD5-4ADE-94FA-260947E4BDB2}" srcOrd="2" destOrd="0" presId="urn:microsoft.com/office/officeart/2005/8/layout/orgChart1"/>
    <dgm:cxn modelId="{872FB0B4-CA09-4904-A354-4A11F5162487}" type="presParOf" srcId="{CDC39774-4EF6-4E47-8362-BA929B434D96}" destId="{F96EE8F3-84BB-4F1C-A3F0-9010FABF6A60}" srcOrd="6" destOrd="0" presId="urn:microsoft.com/office/officeart/2005/8/layout/orgChart1"/>
    <dgm:cxn modelId="{386D5F65-7AF6-4891-AC17-2BEEA9E06E1A}" type="presParOf" srcId="{CDC39774-4EF6-4E47-8362-BA929B434D96}" destId="{B63D15A1-EE5A-47AA-B1C5-189383982F25}" srcOrd="7" destOrd="0" presId="urn:microsoft.com/office/officeart/2005/8/layout/orgChart1"/>
    <dgm:cxn modelId="{F6CF022E-78AA-4581-BB9B-88602A78093B}" type="presParOf" srcId="{B63D15A1-EE5A-47AA-B1C5-189383982F25}" destId="{A11E43CC-F8AF-4782-B8DD-62CDF18F782D}" srcOrd="0" destOrd="0" presId="urn:microsoft.com/office/officeart/2005/8/layout/orgChart1"/>
    <dgm:cxn modelId="{1295348C-3047-4596-AB17-62AE7F81F52A}" type="presParOf" srcId="{A11E43CC-F8AF-4782-B8DD-62CDF18F782D}" destId="{38447D21-687E-4B33-8161-D81E2D8FBFEC}" srcOrd="0" destOrd="0" presId="urn:microsoft.com/office/officeart/2005/8/layout/orgChart1"/>
    <dgm:cxn modelId="{5FD6D60E-E92E-4499-8AB9-CBEECFF868A1}" type="presParOf" srcId="{A11E43CC-F8AF-4782-B8DD-62CDF18F782D}" destId="{23F464FE-FB48-4CCA-A020-BA5321CA9D31}" srcOrd="1" destOrd="0" presId="urn:microsoft.com/office/officeart/2005/8/layout/orgChart1"/>
    <dgm:cxn modelId="{3868F1DF-718E-4C1F-94B0-7B2C2E804E73}" type="presParOf" srcId="{B63D15A1-EE5A-47AA-B1C5-189383982F25}" destId="{F82DE2D5-436D-400E-A989-3ED729AF746F}" srcOrd="1" destOrd="0" presId="urn:microsoft.com/office/officeart/2005/8/layout/orgChart1"/>
    <dgm:cxn modelId="{5F7B92DA-7215-4C37-9C0A-2093DF38241A}" type="presParOf" srcId="{F82DE2D5-436D-400E-A989-3ED729AF746F}" destId="{E393CB86-BD14-4CBE-8BD6-DB0751EB2997}" srcOrd="0" destOrd="0" presId="urn:microsoft.com/office/officeart/2005/8/layout/orgChart1"/>
    <dgm:cxn modelId="{AC113330-E9E8-4A8B-B711-4DDD88A44C56}" type="presParOf" srcId="{F82DE2D5-436D-400E-A989-3ED729AF746F}" destId="{0D5ED886-32DD-44B6-94BE-E19F1AC74A73}" srcOrd="1" destOrd="0" presId="urn:microsoft.com/office/officeart/2005/8/layout/orgChart1"/>
    <dgm:cxn modelId="{7EE90C1E-3AEF-41F3-8815-3B8614838BE7}" type="presParOf" srcId="{0D5ED886-32DD-44B6-94BE-E19F1AC74A73}" destId="{5FFC1CF4-12D1-46DB-8672-810861A20D5A}" srcOrd="0" destOrd="0" presId="urn:microsoft.com/office/officeart/2005/8/layout/orgChart1"/>
    <dgm:cxn modelId="{5C8FC669-BB8F-46B7-81F4-74BC021CDDAD}" type="presParOf" srcId="{5FFC1CF4-12D1-46DB-8672-810861A20D5A}" destId="{DA26482C-BCD0-41B6-9C80-ED5B441D9C8A}" srcOrd="0" destOrd="0" presId="urn:microsoft.com/office/officeart/2005/8/layout/orgChart1"/>
    <dgm:cxn modelId="{1FB3FEC6-DE80-4D72-9DBC-A4487CC3AC80}" type="presParOf" srcId="{5FFC1CF4-12D1-46DB-8672-810861A20D5A}" destId="{5BD00052-873F-4E30-B5EF-9F7B98698A7E}" srcOrd="1" destOrd="0" presId="urn:microsoft.com/office/officeart/2005/8/layout/orgChart1"/>
    <dgm:cxn modelId="{D15DD33E-AC09-424F-9EF1-3B622DC953AE}" type="presParOf" srcId="{0D5ED886-32DD-44B6-94BE-E19F1AC74A73}" destId="{D58D1F2D-521A-4AE9-B660-E81D256A5FF6}" srcOrd="1" destOrd="0" presId="urn:microsoft.com/office/officeart/2005/8/layout/orgChart1"/>
    <dgm:cxn modelId="{B27F8A74-FD4D-47C7-99EB-92456B731915}" type="presParOf" srcId="{0D5ED886-32DD-44B6-94BE-E19F1AC74A73}" destId="{0E3B4561-51C7-44E3-840A-7A93F72AC742}" srcOrd="2" destOrd="0" presId="urn:microsoft.com/office/officeart/2005/8/layout/orgChart1"/>
    <dgm:cxn modelId="{C71E137B-BE15-4D64-985D-7BF97B84154F}" type="presParOf" srcId="{B63D15A1-EE5A-47AA-B1C5-189383982F25}" destId="{EFB1BBEC-1EE3-4E46-B97B-86918385AB66}" srcOrd="2" destOrd="0" presId="urn:microsoft.com/office/officeart/2005/8/layout/orgChart1"/>
    <dgm:cxn modelId="{82FDDD78-74BE-49C4-B473-79F1EF83B5F6}" type="presParOf" srcId="{CDC39774-4EF6-4E47-8362-BA929B434D96}" destId="{48C15E57-76D3-4E70-91F5-D5F6062FB4D0}" srcOrd="8" destOrd="0" presId="urn:microsoft.com/office/officeart/2005/8/layout/orgChart1"/>
    <dgm:cxn modelId="{F78D2A9D-7467-4DFA-83A3-01E1E7738D9F}" type="presParOf" srcId="{CDC39774-4EF6-4E47-8362-BA929B434D96}" destId="{3F4BCB98-956D-4F4F-AB9C-EB14CE4C2C45}" srcOrd="9" destOrd="0" presId="urn:microsoft.com/office/officeart/2005/8/layout/orgChart1"/>
    <dgm:cxn modelId="{ED92C2DB-8748-4DEA-B38E-98BF128D60CD}" type="presParOf" srcId="{3F4BCB98-956D-4F4F-AB9C-EB14CE4C2C45}" destId="{59F671AD-37CD-4567-9415-05C6712A51C3}" srcOrd="0" destOrd="0" presId="urn:microsoft.com/office/officeart/2005/8/layout/orgChart1"/>
    <dgm:cxn modelId="{226820E0-15F3-4DDD-931E-E74E3785A441}" type="presParOf" srcId="{59F671AD-37CD-4567-9415-05C6712A51C3}" destId="{5E45C8A5-CFA7-434E-8DC5-C1489C87DD89}" srcOrd="0" destOrd="0" presId="urn:microsoft.com/office/officeart/2005/8/layout/orgChart1"/>
    <dgm:cxn modelId="{D2E9DC94-D2AA-43DD-AC0D-3ABB5DAFB1ED}" type="presParOf" srcId="{59F671AD-37CD-4567-9415-05C6712A51C3}" destId="{EB051013-3A12-4BA2-A130-52CEE7DB40B8}" srcOrd="1" destOrd="0" presId="urn:microsoft.com/office/officeart/2005/8/layout/orgChart1"/>
    <dgm:cxn modelId="{18AD6108-0720-4D18-AD32-164BBA903E50}" type="presParOf" srcId="{3F4BCB98-956D-4F4F-AB9C-EB14CE4C2C45}" destId="{01E75556-051C-4962-BF4F-F2EA629C860A}" srcOrd="1" destOrd="0" presId="urn:microsoft.com/office/officeart/2005/8/layout/orgChart1"/>
    <dgm:cxn modelId="{272A953F-9390-44CF-82E4-55C0B73BAE63}" type="presParOf" srcId="{01E75556-051C-4962-BF4F-F2EA629C860A}" destId="{45CB55D6-8C64-4015-8F10-AB2F283E419E}" srcOrd="0" destOrd="0" presId="urn:microsoft.com/office/officeart/2005/8/layout/orgChart1"/>
    <dgm:cxn modelId="{9A483C97-15CD-45DB-BA13-1F5A181FA8DF}" type="presParOf" srcId="{01E75556-051C-4962-BF4F-F2EA629C860A}" destId="{E91D62DA-BD5E-498C-93FC-8D3F385CAF4A}" srcOrd="1" destOrd="0" presId="urn:microsoft.com/office/officeart/2005/8/layout/orgChart1"/>
    <dgm:cxn modelId="{847E0C6C-DD88-4066-9056-15C57028FE07}" type="presParOf" srcId="{E91D62DA-BD5E-498C-93FC-8D3F385CAF4A}" destId="{563D9CF6-70E9-495E-BCBE-2784BCCE84C0}" srcOrd="0" destOrd="0" presId="urn:microsoft.com/office/officeart/2005/8/layout/orgChart1"/>
    <dgm:cxn modelId="{56E44B51-D51E-42DD-8DB3-781F9A34EED0}" type="presParOf" srcId="{563D9CF6-70E9-495E-BCBE-2784BCCE84C0}" destId="{0C524A6E-6578-4506-8CE2-78534D9AC479}" srcOrd="0" destOrd="0" presId="urn:microsoft.com/office/officeart/2005/8/layout/orgChart1"/>
    <dgm:cxn modelId="{CBD53AC3-F066-4DD1-9EF8-239A49068EA8}" type="presParOf" srcId="{563D9CF6-70E9-495E-BCBE-2784BCCE84C0}" destId="{00AEA7F5-01F0-42A3-B61F-69CC890552D4}" srcOrd="1" destOrd="0" presId="urn:microsoft.com/office/officeart/2005/8/layout/orgChart1"/>
    <dgm:cxn modelId="{91AA3694-6E69-42C8-83AE-014A84765506}" type="presParOf" srcId="{E91D62DA-BD5E-498C-93FC-8D3F385CAF4A}" destId="{C60664DA-DE32-4C4F-BC25-96BE00C20CD2}" srcOrd="1" destOrd="0" presId="urn:microsoft.com/office/officeart/2005/8/layout/orgChart1"/>
    <dgm:cxn modelId="{348A236E-7688-4733-A57C-6EC16952AD97}" type="presParOf" srcId="{E91D62DA-BD5E-498C-93FC-8D3F385CAF4A}" destId="{4A0BDF99-AC0F-4F40-9BB3-E1288BBB01FF}" srcOrd="2" destOrd="0" presId="urn:microsoft.com/office/officeart/2005/8/layout/orgChart1"/>
    <dgm:cxn modelId="{A7F70022-693F-4CB6-BE81-E3E41413DE44}" type="presParOf" srcId="{01E75556-051C-4962-BF4F-F2EA629C860A}" destId="{2C254E56-7E89-49B7-BB92-450FB07FA1C4}" srcOrd="2" destOrd="0" presId="urn:microsoft.com/office/officeart/2005/8/layout/orgChart1"/>
    <dgm:cxn modelId="{DEC5BEF2-7572-4784-8A99-D527E85C7703}" type="presParOf" srcId="{01E75556-051C-4962-BF4F-F2EA629C860A}" destId="{B3465D56-6383-430C-A8EA-7B94A55DF5F0}" srcOrd="3" destOrd="0" presId="urn:microsoft.com/office/officeart/2005/8/layout/orgChart1"/>
    <dgm:cxn modelId="{51A47D7D-6353-4F9A-9743-FF5AD66C283E}" type="presParOf" srcId="{B3465D56-6383-430C-A8EA-7B94A55DF5F0}" destId="{F9D7E7F7-81C9-4E72-A11F-C98D647C47BA}" srcOrd="0" destOrd="0" presId="urn:microsoft.com/office/officeart/2005/8/layout/orgChart1"/>
    <dgm:cxn modelId="{07777B98-2353-4879-9A63-AD217B3C801F}" type="presParOf" srcId="{F9D7E7F7-81C9-4E72-A11F-C98D647C47BA}" destId="{B67F8221-7B57-45F2-BA8D-75A212358055}" srcOrd="0" destOrd="0" presId="urn:microsoft.com/office/officeart/2005/8/layout/orgChart1"/>
    <dgm:cxn modelId="{C089C9AA-0105-4F2A-AC78-2FF5F96D3A90}" type="presParOf" srcId="{F9D7E7F7-81C9-4E72-A11F-C98D647C47BA}" destId="{1ABA667A-BE43-4F68-AB84-477427E83F96}" srcOrd="1" destOrd="0" presId="urn:microsoft.com/office/officeart/2005/8/layout/orgChart1"/>
    <dgm:cxn modelId="{380B60B0-DD1F-4FC1-8C89-42F5D47790DE}" type="presParOf" srcId="{B3465D56-6383-430C-A8EA-7B94A55DF5F0}" destId="{6D52BC7B-4BEC-47E7-9253-2B0E3A6BB037}" srcOrd="1" destOrd="0" presId="urn:microsoft.com/office/officeart/2005/8/layout/orgChart1"/>
    <dgm:cxn modelId="{17F358E3-1125-4871-80BB-5C801FBFE253}" type="presParOf" srcId="{B3465D56-6383-430C-A8EA-7B94A55DF5F0}" destId="{C94E784C-F205-47FB-A841-CD17011B64F8}" srcOrd="2" destOrd="0" presId="urn:microsoft.com/office/officeart/2005/8/layout/orgChart1"/>
    <dgm:cxn modelId="{593FF2AD-B4CE-4B25-8C0A-892D39991E9F}" type="presParOf" srcId="{01E75556-051C-4962-BF4F-F2EA629C860A}" destId="{AAA6E82F-D212-4E39-889E-6C1C2EDE9F02}" srcOrd="4" destOrd="0" presId="urn:microsoft.com/office/officeart/2005/8/layout/orgChart1"/>
    <dgm:cxn modelId="{0542DFAB-0094-4573-87F0-55315A6EC161}" type="presParOf" srcId="{01E75556-051C-4962-BF4F-F2EA629C860A}" destId="{ECA15F62-19DA-45F7-98AC-2955E28BCC9E}" srcOrd="5" destOrd="0" presId="urn:microsoft.com/office/officeart/2005/8/layout/orgChart1"/>
    <dgm:cxn modelId="{44FFA42F-6F12-46DF-B509-CE4DB5578DDC}" type="presParOf" srcId="{ECA15F62-19DA-45F7-98AC-2955E28BCC9E}" destId="{C7D5C34E-7BA0-4D7C-AAD9-1FEE190B674D}" srcOrd="0" destOrd="0" presId="urn:microsoft.com/office/officeart/2005/8/layout/orgChart1"/>
    <dgm:cxn modelId="{26E45D0B-42EA-4DE2-9D2D-3B349880DAEB}" type="presParOf" srcId="{C7D5C34E-7BA0-4D7C-AAD9-1FEE190B674D}" destId="{E21F5089-337F-49E2-ABC8-7184D8763BC7}" srcOrd="0" destOrd="0" presId="urn:microsoft.com/office/officeart/2005/8/layout/orgChart1"/>
    <dgm:cxn modelId="{E6A8546D-BF00-4528-BD9E-5D745B087FC3}" type="presParOf" srcId="{C7D5C34E-7BA0-4D7C-AAD9-1FEE190B674D}" destId="{411631DB-43CC-4276-9CE1-9C36BA4854EE}" srcOrd="1" destOrd="0" presId="urn:microsoft.com/office/officeart/2005/8/layout/orgChart1"/>
    <dgm:cxn modelId="{5F5638CF-4C61-4291-8374-A2358346ACC3}" type="presParOf" srcId="{ECA15F62-19DA-45F7-98AC-2955E28BCC9E}" destId="{D0478368-9A8A-4974-ADA8-087F9CE912B6}" srcOrd="1" destOrd="0" presId="urn:microsoft.com/office/officeart/2005/8/layout/orgChart1"/>
    <dgm:cxn modelId="{1797BA3C-8C5D-4066-949D-749F77FBE09E}" type="presParOf" srcId="{ECA15F62-19DA-45F7-98AC-2955E28BCC9E}" destId="{A54F873A-920B-46C3-891F-38E422FC8E5F}" srcOrd="2" destOrd="0" presId="urn:microsoft.com/office/officeart/2005/8/layout/orgChart1"/>
    <dgm:cxn modelId="{49B69339-3F47-4979-B2E4-0EDD8290DA02}" type="presParOf" srcId="{01E75556-051C-4962-BF4F-F2EA629C860A}" destId="{47D18616-5206-4D7F-B800-1D8830AD2838}" srcOrd="6" destOrd="0" presId="urn:microsoft.com/office/officeart/2005/8/layout/orgChart1"/>
    <dgm:cxn modelId="{EC434247-B004-435B-BF9E-6D32DEAB3336}" type="presParOf" srcId="{01E75556-051C-4962-BF4F-F2EA629C860A}" destId="{77C048E9-D06B-4A89-8257-6A73CE363DB5}" srcOrd="7" destOrd="0" presId="urn:microsoft.com/office/officeart/2005/8/layout/orgChart1"/>
    <dgm:cxn modelId="{B9E63F32-EFA6-48E4-A586-FA648276F2AA}" type="presParOf" srcId="{77C048E9-D06B-4A89-8257-6A73CE363DB5}" destId="{F033C21C-C961-4305-B02A-56ABEBD54B60}" srcOrd="0" destOrd="0" presId="urn:microsoft.com/office/officeart/2005/8/layout/orgChart1"/>
    <dgm:cxn modelId="{2CEBF3BB-85EA-481D-BF76-A0C4647BFAC0}" type="presParOf" srcId="{F033C21C-C961-4305-B02A-56ABEBD54B60}" destId="{8DA7EBE3-2EA1-472C-A9C6-AA327C901F82}" srcOrd="0" destOrd="0" presId="urn:microsoft.com/office/officeart/2005/8/layout/orgChart1"/>
    <dgm:cxn modelId="{891ACFC5-EE9F-49C7-84AB-3A83AE22904D}" type="presParOf" srcId="{F033C21C-C961-4305-B02A-56ABEBD54B60}" destId="{EEDB627A-EE57-4FFE-AA0A-6F9AD9F4F701}" srcOrd="1" destOrd="0" presId="urn:microsoft.com/office/officeart/2005/8/layout/orgChart1"/>
    <dgm:cxn modelId="{5C2A43CE-3926-4012-A85D-3E1F5B9550B2}" type="presParOf" srcId="{77C048E9-D06B-4A89-8257-6A73CE363DB5}" destId="{6AEC1EDD-ED2E-40C9-9D69-45E82017E45E}" srcOrd="1" destOrd="0" presId="urn:microsoft.com/office/officeart/2005/8/layout/orgChart1"/>
    <dgm:cxn modelId="{B9F07C3E-6280-449F-B9D9-49D41200F28F}" type="presParOf" srcId="{77C048E9-D06B-4A89-8257-6A73CE363DB5}" destId="{451007C3-410F-4449-8D72-BBF65A4F4D68}" srcOrd="2" destOrd="0" presId="urn:microsoft.com/office/officeart/2005/8/layout/orgChart1"/>
    <dgm:cxn modelId="{1A73773D-2F9B-49DB-88D3-C5EC464DECB6}" type="presParOf" srcId="{3F4BCB98-956D-4F4F-AB9C-EB14CE4C2C45}" destId="{1D37C8F4-2BFD-429C-9439-DCEACC896C49}" srcOrd="2" destOrd="0" presId="urn:microsoft.com/office/officeart/2005/8/layout/orgChart1"/>
    <dgm:cxn modelId="{F9B8341F-C765-4836-B30B-BEC6F271FA39}" type="presParOf" srcId="{CDC39774-4EF6-4E47-8362-BA929B434D96}" destId="{2FB4C6D3-9F7A-414C-AEBD-2FDB2FFFD364}" srcOrd="10" destOrd="0" presId="urn:microsoft.com/office/officeart/2005/8/layout/orgChart1"/>
    <dgm:cxn modelId="{B26BB74E-4C3B-42E7-A8BB-C877E0D9EFF2}" type="presParOf" srcId="{CDC39774-4EF6-4E47-8362-BA929B434D96}" destId="{C10E7DE0-4CFA-48CB-B83F-511EB75B762E}" srcOrd="11" destOrd="0" presId="urn:microsoft.com/office/officeart/2005/8/layout/orgChart1"/>
    <dgm:cxn modelId="{D00F4592-1813-49FC-B637-D7865321CDA4}" type="presParOf" srcId="{C10E7DE0-4CFA-48CB-B83F-511EB75B762E}" destId="{AD70C326-281F-40FE-87CA-501C0F5B656D}" srcOrd="0" destOrd="0" presId="urn:microsoft.com/office/officeart/2005/8/layout/orgChart1"/>
    <dgm:cxn modelId="{9927C94A-3D64-483C-924F-01BD90F542BC}" type="presParOf" srcId="{AD70C326-281F-40FE-87CA-501C0F5B656D}" destId="{80D7CCBB-5739-42D0-82A0-7DC86641B9EA}" srcOrd="0" destOrd="0" presId="urn:microsoft.com/office/officeart/2005/8/layout/orgChart1"/>
    <dgm:cxn modelId="{56EE56F2-453B-4858-91C5-DA90E09AE0A3}" type="presParOf" srcId="{AD70C326-281F-40FE-87CA-501C0F5B656D}" destId="{8FC057E3-E859-4D73-B539-CBF02249145B}" srcOrd="1" destOrd="0" presId="urn:microsoft.com/office/officeart/2005/8/layout/orgChart1"/>
    <dgm:cxn modelId="{0F625FBF-7D31-40D9-BDE2-7B7AC03168E7}" type="presParOf" srcId="{C10E7DE0-4CFA-48CB-B83F-511EB75B762E}" destId="{0564201A-EDE7-4B76-A1B1-A74EA5576B94}" srcOrd="1" destOrd="0" presId="urn:microsoft.com/office/officeart/2005/8/layout/orgChart1"/>
    <dgm:cxn modelId="{DFB3FEAC-A14A-4B9C-A7F5-A4BAE0E4F6B6}" type="presParOf" srcId="{0564201A-EDE7-4B76-A1B1-A74EA5576B94}" destId="{083B99A8-243B-4EB6-B1E5-EB9E3757F735}" srcOrd="0" destOrd="0" presId="urn:microsoft.com/office/officeart/2005/8/layout/orgChart1"/>
    <dgm:cxn modelId="{B9281E82-194C-4086-BFB5-6C2A8DB36641}" type="presParOf" srcId="{0564201A-EDE7-4B76-A1B1-A74EA5576B94}" destId="{EBB3B138-A9B5-406D-9449-20D5E665596C}" srcOrd="1" destOrd="0" presId="urn:microsoft.com/office/officeart/2005/8/layout/orgChart1"/>
    <dgm:cxn modelId="{CD198939-E16A-45F5-BFA4-E0B02C5F5F40}" type="presParOf" srcId="{EBB3B138-A9B5-406D-9449-20D5E665596C}" destId="{7AC33483-317D-42A1-B59A-75E4327726F6}" srcOrd="0" destOrd="0" presId="urn:microsoft.com/office/officeart/2005/8/layout/orgChart1"/>
    <dgm:cxn modelId="{B0736325-386F-49B5-A721-77FE3BEE84F4}" type="presParOf" srcId="{7AC33483-317D-42A1-B59A-75E4327726F6}" destId="{EC6F95E9-35F5-476A-A832-F04999B4C3F5}" srcOrd="0" destOrd="0" presId="urn:microsoft.com/office/officeart/2005/8/layout/orgChart1"/>
    <dgm:cxn modelId="{5FE31F22-A02E-47D6-B65B-B391B453FF4A}" type="presParOf" srcId="{7AC33483-317D-42A1-B59A-75E4327726F6}" destId="{1CAECA46-616A-4CB4-BB71-FC6AEA311ED5}" srcOrd="1" destOrd="0" presId="urn:microsoft.com/office/officeart/2005/8/layout/orgChart1"/>
    <dgm:cxn modelId="{C582D52A-BEBA-4CA3-9B75-D5BC65CB6013}" type="presParOf" srcId="{EBB3B138-A9B5-406D-9449-20D5E665596C}" destId="{DD2C690B-62D5-411A-B305-F7021971BC11}" srcOrd="1" destOrd="0" presId="urn:microsoft.com/office/officeart/2005/8/layout/orgChart1"/>
    <dgm:cxn modelId="{7D5B28FF-C93C-464F-AFCC-0D4FA8E23B9C}" type="presParOf" srcId="{EBB3B138-A9B5-406D-9449-20D5E665596C}" destId="{CE8965EE-F050-4F48-B0CF-EB5FD461A36B}" srcOrd="2" destOrd="0" presId="urn:microsoft.com/office/officeart/2005/8/layout/orgChart1"/>
    <dgm:cxn modelId="{31B8C391-3EB1-423D-B174-3B41736E2813}" type="presParOf" srcId="{0564201A-EDE7-4B76-A1B1-A74EA5576B94}" destId="{B3A071CE-686E-440D-A6A0-3BD63932BF2F}" srcOrd="2" destOrd="0" presId="urn:microsoft.com/office/officeart/2005/8/layout/orgChart1"/>
    <dgm:cxn modelId="{5E43DF7A-C549-4F80-A5E4-E73D40C8B64A}" type="presParOf" srcId="{0564201A-EDE7-4B76-A1B1-A74EA5576B94}" destId="{755C60DB-7DD9-4889-AA39-7ACDC0FA38E9}" srcOrd="3" destOrd="0" presId="urn:microsoft.com/office/officeart/2005/8/layout/orgChart1"/>
    <dgm:cxn modelId="{DA17D5FC-F1A9-4C92-81F9-4A843E63E6D4}" type="presParOf" srcId="{755C60DB-7DD9-4889-AA39-7ACDC0FA38E9}" destId="{4CA1B024-5053-4584-89D4-68CE3551D15B}" srcOrd="0" destOrd="0" presId="urn:microsoft.com/office/officeart/2005/8/layout/orgChart1"/>
    <dgm:cxn modelId="{F22E1B5A-29AB-4DF1-901B-57D1CE0BABBE}" type="presParOf" srcId="{4CA1B024-5053-4584-89D4-68CE3551D15B}" destId="{5B323552-E387-4E26-83D7-1A7308183DD3}" srcOrd="0" destOrd="0" presId="urn:microsoft.com/office/officeart/2005/8/layout/orgChart1"/>
    <dgm:cxn modelId="{5E5EF9F2-B97C-4971-9612-6B9A9FB757AB}" type="presParOf" srcId="{4CA1B024-5053-4584-89D4-68CE3551D15B}" destId="{5ED1C992-DB11-4A12-8AA2-5AB62E0E5E4C}" srcOrd="1" destOrd="0" presId="urn:microsoft.com/office/officeart/2005/8/layout/orgChart1"/>
    <dgm:cxn modelId="{A52C543C-7E81-447A-90E1-652D34D25918}" type="presParOf" srcId="{755C60DB-7DD9-4889-AA39-7ACDC0FA38E9}" destId="{3C054D36-21D1-4004-A089-68D294471750}" srcOrd="1" destOrd="0" presId="urn:microsoft.com/office/officeart/2005/8/layout/orgChart1"/>
    <dgm:cxn modelId="{1A05697D-2EC2-49D8-9A9C-458CBB8F6D8D}" type="presParOf" srcId="{755C60DB-7DD9-4889-AA39-7ACDC0FA38E9}" destId="{17608323-9B66-4683-9FEC-118D5BF6295F}" srcOrd="2" destOrd="0" presId="urn:microsoft.com/office/officeart/2005/8/layout/orgChart1"/>
    <dgm:cxn modelId="{E9F68855-D2D4-40E4-8476-C9171E2B8CC8}" type="presParOf" srcId="{0564201A-EDE7-4B76-A1B1-A74EA5576B94}" destId="{B568025B-47C1-4F50-A263-2BE86CDCE9FD}" srcOrd="4" destOrd="0" presId="urn:microsoft.com/office/officeart/2005/8/layout/orgChart1"/>
    <dgm:cxn modelId="{7E30CACB-C098-47CF-94F9-33BED3F18B86}" type="presParOf" srcId="{0564201A-EDE7-4B76-A1B1-A74EA5576B94}" destId="{3B735D1A-08DB-4637-BAB3-43B7249C9B85}" srcOrd="5" destOrd="0" presId="urn:microsoft.com/office/officeart/2005/8/layout/orgChart1"/>
    <dgm:cxn modelId="{C44EF266-2120-4E09-94D5-2ED97A31DB99}" type="presParOf" srcId="{3B735D1A-08DB-4637-BAB3-43B7249C9B85}" destId="{B205404D-96E3-4A0E-8AAF-02FE4928BD33}" srcOrd="0" destOrd="0" presId="urn:microsoft.com/office/officeart/2005/8/layout/orgChart1"/>
    <dgm:cxn modelId="{C1B416CF-8763-45A4-A592-61B52749B147}" type="presParOf" srcId="{B205404D-96E3-4A0E-8AAF-02FE4928BD33}" destId="{0D5F7EA9-7664-4A71-8BB1-9754BA67DA3E}" srcOrd="0" destOrd="0" presId="urn:microsoft.com/office/officeart/2005/8/layout/orgChart1"/>
    <dgm:cxn modelId="{24A382E0-E969-4173-8CC3-5EA578401257}" type="presParOf" srcId="{B205404D-96E3-4A0E-8AAF-02FE4928BD33}" destId="{AA31E215-E7F2-4178-851A-70C80ADD06A2}" srcOrd="1" destOrd="0" presId="urn:microsoft.com/office/officeart/2005/8/layout/orgChart1"/>
    <dgm:cxn modelId="{68C0DDD3-0C7D-401E-B2D2-AC5C9AB71845}" type="presParOf" srcId="{3B735D1A-08DB-4637-BAB3-43B7249C9B85}" destId="{694DDE5B-0A38-4765-9BE0-A003C8537576}" srcOrd="1" destOrd="0" presId="urn:microsoft.com/office/officeart/2005/8/layout/orgChart1"/>
    <dgm:cxn modelId="{A6646259-82D6-415E-9124-C8EA4779AE27}" type="presParOf" srcId="{3B735D1A-08DB-4637-BAB3-43B7249C9B85}" destId="{5916A140-F0AA-4D5F-823A-33EB540DA72D}" srcOrd="2" destOrd="0" presId="urn:microsoft.com/office/officeart/2005/8/layout/orgChart1"/>
    <dgm:cxn modelId="{F7FD3AFC-CF16-455E-808E-7D25922F76E6}" type="presParOf" srcId="{C10E7DE0-4CFA-48CB-B83F-511EB75B762E}" destId="{AF1C3864-8ACC-46A4-B1BA-3A3396CE40A7}" srcOrd="2" destOrd="0" presId="urn:microsoft.com/office/officeart/2005/8/layout/orgChart1"/>
    <dgm:cxn modelId="{0BCE9177-E0D8-4BAA-8797-3C30468FAD8B}" type="presParOf" srcId="{CDC39774-4EF6-4E47-8362-BA929B434D96}" destId="{1E4A228B-3855-4810-8DB6-5EED377EBB64}" srcOrd="12" destOrd="0" presId="urn:microsoft.com/office/officeart/2005/8/layout/orgChart1"/>
    <dgm:cxn modelId="{407FA937-F973-4AB2-9504-94EDB516A8F5}" type="presParOf" srcId="{CDC39774-4EF6-4E47-8362-BA929B434D96}" destId="{CF6F9E4D-CE27-4484-8A67-FBF8FC9F3D57}" srcOrd="13" destOrd="0" presId="urn:microsoft.com/office/officeart/2005/8/layout/orgChart1"/>
    <dgm:cxn modelId="{30511FE8-FAF5-4565-BD8C-7A654E58C7BB}" type="presParOf" srcId="{CF6F9E4D-CE27-4484-8A67-FBF8FC9F3D57}" destId="{BB1854B8-7551-4A04-99EB-6FF2EA66368E}" srcOrd="0" destOrd="0" presId="urn:microsoft.com/office/officeart/2005/8/layout/orgChart1"/>
    <dgm:cxn modelId="{DA48E4D9-BDED-4D39-B6B3-36DE6F30FC47}" type="presParOf" srcId="{BB1854B8-7551-4A04-99EB-6FF2EA66368E}" destId="{CD5EB8AA-A83D-4925-A94F-6291844D6D9B}" srcOrd="0" destOrd="0" presId="urn:microsoft.com/office/officeart/2005/8/layout/orgChart1"/>
    <dgm:cxn modelId="{94C8415C-C9E6-4A47-A8C7-332C2A804449}" type="presParOf" srcId="{BB1854B8-7551-4A04-99EB-6FF2EA66368E}" destId="{C26103AB-3494-4D4F-96E5-444F0591E8A2}" srcOrd="1" destOrd="0" presId="urn:microsoft.com/office/officeart/2005/8/layout/orgChart1"/>
    <dgm:cxn modelId="{12509A02-31F3-4866-A961-B31DDA3D0B1F}" type="presParOf" srcId="{CF6F9E4D-CE27-4484-8A67-FBF8FC9F3D57}" destId="{9E81B546-D2C0-4CF5-8323-E0DADD3B2F4E}" srcOrd="1" destOrd="0" presId="urn:microsoft.com/office/officeart/2005/8/layout/orgChart1"/>
    <dgm:cxn modelId="{2D450162-EBC3-44D0-AFD4-855A4C4C03E7}" type="presParOf" srcId="{CF6F9E4D-CE27-4484-8A67-FBF8FC9F3D57}" destId="{A90F267C-1839-4655-A2ED-AF7B16023F19}" srcOrd="2" destOrd="0" presId="urn:microsoft.com/office/officeart/2005/8/layout/orgChart1"/>
    <dgm:cxn modelId="{14AC0648-EBB0-4B8B-AEF9-5E3FC9E0B12B}" type="presParOf" srcId="{CDC39774-4EF6-4E47-8362-BA929B434D96}" destId="{DA4072A3-975A-4919-BFEE-444A67091D0A}" srcOrd="14" destOrd="0" presId="urn:microsoft.com/office/officeart/2005/8/layout/orgChart1"/>
    <dgm:cxn modelId="{258C1A0C-DFC4-4256-9BFB-DD4C82B6566E}" type="presParOf" srcId="{CDC39774-4EF6-4E47-8362-BA929B434D96}" destId="{FC9E3756-43DA-4364-AFA1-B6F3F4DD1A25}" srcOrd="15" destOrd="0" presId="urn:microsoft.com/office/officeart/2005/8/layout/orgChart1"/>
    <dgm:cxn modelId="{E4CCC987-1F96-4333-8FC2-78B48CEB12B5}" type="presParOf" srcId="{FC9E3756-43DA-4364-AFA1-B6F3F4DD1A25}" destId="{369E0AD1-5762-4825-A8AA-7A9651D79559}" srcOrd="0" destOrd="0" presId="urn:microsoft.com/office/officeart/2005/8/layout/orgChart1"/>
    <dgm:cxn modelId="{A7685B76-F551-4555-A4BA-6383E78844B2}" type="presParOf" srcId="{369E0AD1-5762-4825-A8AA-7A9651D79559}" destId="{7AD412ED-2092-44D6-8007-C3C4D542F9AD}" srcOrd="0" destOrd="0" presId="urn:microsoft.com/office/officeart/2005/8/layout/orgChart1"/>
    <dgm:cxn modelId="{2FA26647-B526-492D-BC0A-90B6B4E16EB4}" type="presParOf" srcId="{369E0AD1-5762-4825-A8AA-7A9651D79559}" destId="{9A495131-7674-4DAE-B394-9154C74EE9A1}" srcOrd="1" destOrd="0" presId="urn:microsoft.com/office/officeart/2005/8/layout/orgChart1"/>
    <dgm:cxn modelId="{8DCF41AF-C03C-4B14-A09C-1DC509373C4C}" type="presParOf" srcId="{FC9E3756-43DA-4364-AFA1-B6F3F4DD1A25}" destId="{A6F4EC6C-3D27-49B7-B2D4-0383A3E87A5C}" srcOrd="1" destOrd="0" presId="urn:microsoft.com/office/officeart/2005/8/layout/orgChart1"/>
    <dgm:cxn modelId="{E1F3696C-EA2D-4BDE-9AC8-89C6C708E73C}" type="presParOf" srcId="{FC9E3756-43DA-4364-AFA1-B6F3F4DD1A25}" destId="{C3A6FE1B-C91D-4ECE-9D00-5CC29ED19597}" srcOrd="2" destOrd="0" presId="urn:microsoft.com/office/officeart/2005/8/layout/orgChart1"/>
    <dgm:cxn modelId="{D58D0D74-3187-4BE0-825F-25EA05559AD8}" type="presParOf" srcId="{B0AF90A5-04BB-4C41-870B-BE5975A2663E}" destId="{65845344-7970-4727-883C-87D752B1A879}"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072A3-975A-4919-BFEE-444A67091D0A}">
      <dsp:nvSpPr>
        <dsp:cNvPr id="0" name=""/>
        <dsp:cNvSpPr/>
      </dsp:nvSpPr>
      <dsp:spPr>
        <a:xfrm>
          <a:off x="5852929" y="1411565"/>
          <a:ext cx="5234592" cy="259566"/>
        </a:xfrm>
        <a:custGeom>
          <a:avLst/>
          <a:gdLst/>
          <a:ahLst/>
          <a:cxnLst/>
          <a:rect l="0" t="0" r="0" b="0"/>
          <a:pathLst>
            <a:path>
              <a:moveTo>
                <a:pt x="0" y="0"/>
              </a:moveTo>
              <a:lnTo>
                <a:pt x="0" y="129783"/>
              </a:lnTo>
              <a:lnTo>
                <a:pt x="5234592" y="129783"/>
              </a:lnTo>
              <a:lnTo>
                <a:pt x="5234592" y="25956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4A228B-3855-4810-8DB6-5EED377EBB64}">
      <dsp:nvSpPr>
        <dsp:cNvPr id="0" name=""/>
        <dsp:cNvSpPr/>
      </dsp:nvSpPr>
      <dsp:spPr>
        <a:xfrm>
          <a:off x="5852929" y="1411565"/>
          <a:ext cx="3738994" cy="259566"/>
        </a:xfrm>
        <a:custGeom>
          <a:avLst/>
          <a:gdLst/>
          <a:ahLst/>
          <a:cxnLst/>
          <a:rect l="0" t="0" r="0" b="0"/>
          <a:pathLst>
            <a:path>
              <a:moveTo>
                <a:pt x="0" y="0"/>
              </a:moveTo>
              <a:lnTo>
                <a:pt x="0" y="129783"/>
              </a:lnTo>
              <a:lnTo>
                <a:pt x="3738994" y="129783"/>
              </a:lnTo>
              <a:lnTo>
                <a:pt x="3738994" y="25956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68025B-47C1-4F50-A263-2BE86CDCE9FD}">
      <dsp:nvSpPr>
        <dsp:cNvPr id="0" name=""/>
        <dsp:cNvSpPr/>
      </dsp:nvSpPr>
      <dsp:spPr>
        <a:xfrm>
          <a:off x="7601913" y="2289147"/>
          <a:ext cx="239888" cy="2323738"/>
        </a:xfrm>
        <a:custGeom>
          <a:avLst/>
          <a:gdLst/>
          <a:ahLst/>
          <a:cxnLst/>
          <a:rect l="0" t="0" r="0" b="0"/>
          <a:pathLst>
            <a:path>
              <a:moveTo>
                <a:pt x="0" y="0"/>
              </a:moveTo>
              <a:lnTo>
                <a:pt x="0" y="2323738"/>
              </a:lnTo>
              <a:lnTo>
                <a:pt x="239888" y="232373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A071CE-686E-440D-A6A0-3BD63932BF2F}">
      <dsp:nvSpPr>
        <dsp:cNvPr id="0" name=""/>
        <dsp:cNvSpPr/>
      </dsp:nvSpPr>
      <dsp:spPr>
        <a:xfrm>
          <a:off x="7601913" y="2289147"/>
          <a:ext cx="185404" cy="1446156"/>
        </a:xfrm>
        <a:custGeom>
          <a:avLst/>
          <a:gdLst/>
          <a:ahLst/>
          <a:cxnLst/>
          <a:rect l="0" t="0" r="0" b="0"/>
          <a:pathLst>
            <a:path>
              <a:moveTo>
                <a:pt x="0" y="0"/>
              </a:moveTo>
              <a:lnTo>
                <a:pt x="0" y="1446156"/>
              </a:lnTo>
              <a:lnTo>
                <a:pt x="185404" y="144615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3B99A8-243B-4EB6-B1E5-EB9E3757F735}">
      <dsp:nvSpPr>
        <dsp:cNvPr id="0" name=""/>
        <dsp:cNvSpPr/>
      </dsp:nvSpPr>
      <dsp:spPr>
        <a:xfrm>
          <a:off x="7601913" y="2289147"/>
          <a:ext cx="185404" cy="568574"/>
        </a:xfrm>
        <a:custGeom>
          <a:avLst/>
          <a:gdLst/>
          <a:ahLst/>
          <a:cxnLst/>
          <a:rect l="0" t="0" r="0" b="0"/>
          <a:pathLst>
            <a:path>
              <a:moveTo>
                <a:pt x="0" y="0"/>
              </a:moveTo>
              <a:lnTo>
                <a:pt x="0" y="568574"/>
              </a:lnTo>
              <a:lnTo>
                <a:pt x="185404" y="56857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B4C6D3-9F7A-414C-AEBD-2FDB2FFFD364}">
      <dsp:nvSpPr>
        <dsp:cNvPr id="0" name=""/>
        <dsp:cNvSpPr/>
      </dsp:nvSpPr>
      <dsp:spPr>
        <a:xfrm>
          <a:off x="5852929" y="1411565"/>
          <a:ext cx="2243396" cy="259566"/>
        </a:xfrm>
        <a:custGeom>
          <a:avLst/>
          <a:gdLst/>
          <a:ahLst/>
          <a:cxnLst/>
          <a:rect l="0" t="0" r="0" b="0"/>
          <a:pathLst>
            <a:path>
              <a:moveTo>
                <a:pt x="0" y="0"/>
              </a:moveTo>
              <a:lnTo>
                <a:pt x="0" y="129783"/>
              </a:lnTo>
              <a:lnTo>
                <a:pt x="2243396" y="129783"/>
              </a:lnTo>
              <a:lnTo>
                <a:pt x="2243396" y="25956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D18616-5206-4D7F-B800-1D8830AD2838}">
      <dsp:nvSpPr>
        <dsp:cNvPr id="0" name=""/>
        <dsp:cNvSpPr/>
      </dsp:nvSpPr>
      <dsp:spPr>
        <a:xfrm>
          <a:off x="6106315" y="2289147"/>
          <a:ext cx="185404" cy="3201320"/>
        </a:xfrm>
        <a:custGeom>
          <a:avLst/>
          <a:gdLst/>
          <a:ahLst/>
          <a:cxnLst/>
          <a:rect l="0" t="0" r="0" b="0"/>
          <a:pathLst>
            <a:path>
              <a:moveTo>
                <a:pt x="0" y="0"/>
              </a:moveTo>
              <a:lnTo>
                <a:pt x="0" y="3201320"/>
              </a:lnTo>
              <a:lnTo>
                <a:pt x="185404" y="32013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A6E82F-D212-4E39-889E-6C1C2EDE9F02}">
      <dsp:nvSpPr>
        <dsp:cNvPr id="0" name=""/>
        <dsp:cNvSpPr/>
      </dsp:nvSpPr>
      <dsp:spPr>
        <a:xfrm>
          <a:off x="6106315" y="2289147"/>
          <a:ext cx="185404" cy="2323738"/>
        </a:xfrm>
        <a:custGeom>
          <a:avLst/>
          <a:gdLst/>
          <a:ahLst/>
          <a:cxnLst/>
          <a:rect l="0" t="0" r="0" b="0"/>
          <a:pathLst>
            <a:path>
              <a:moveTo>
                <a:pt x="0" y="0"/>
              </a:moveTo>
              <a:lnTo>
                <a:pt x="0" y="2323738"/>
              </a:lnTo>
              <a:lnTo>
                <a:pt x="185404" y="232373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254E56-7E89-49B7-BB92-450FB07FA1C4}">
      <dsp:nvSpPr>
        <dsp:cNvPr id="0" name=""/>
        <dsp:cNvSpPr/>
      </dsp:nvSpPr>
      <dsp:spPr>
        <a:xfrm>
          <a:off x="6106315" y="2289147"/>
          <a:ext cx="185404" cy="1446156"/>
        </a:xfrm>
        <a:custGeom>
          <a:avLst/>
          <a:gdLst/>
          <a:ahLst/>
          <a:cxnLst/>
          <a:rect l="0" t="0" r="0" b="0"/>
          <a:pathLst>
            <a:path>
              <a:moveTo>
                <a:pt x="0" y="0"/>
              </a:moveTo>
              <a:lnTo>
                <a:pt x="0" y="1446156"/>
              </a:lnTo>
              <a:lnTo>
                <a:pt x="185404" y="144615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CB55D6-8C64-4015-8F10-AB2F283E419E}">
      <dsp:nvSpPr>
        <dsp:cNvPr id="0" name=""/>
        <dsp:cNvSpPr/>
      </dsp:nvSpPr>
      <dsp:spPr>
        <a:xfrm>
          <a:off x="6106315" y="2289147"/>
          <a:ext cx="185404" cy="568574"/>
        </a:xfrm>
        <a:custGeom>
          <a:avLst/>
          <a:gdLst/>
          <a:ahLst/>
          <a:cxnLst/>
          <a:rect l="0" t="0" r="0" b="0"/>
          <a:pathLst>
            <a:path>
              <a:moveTo>
                <a:pt x="0" y="0"/>
              </a:moveTo>
              <a:lnTo>
                <a:pt x="0" y="568574"/>
              </a:lnTo>
              <a:lnTo>
                <a:pt x="185404" y="56857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C15E57-76D3-4E70-91F5-D5F6062FB4D0}">
      <dsp:nvSpPr>
        <dsp:cNvPr id="0" name=""/>
        <dsp:cNvSpPr/>
      </dsp:nvSpPr>
      <dsp:spPr>
        <a:xfrm>
          <a:off x="5852929" y="1411565"/>
          <a:ext cx="747798" cy="259566"/>
        </a:xfrm>
        <a:custGeom>
          <a:avLst/>
          <a:gdLst/>
          <a:ahLst/>
          <a:cxnLst/>
          <a:rect l="0" t="0" r="0" b="0"/>
          <a:pathLst>
            <a:path>
              <a:moveTo>
                <a:pt x="0" y="0"/>
              </a:moveTo>
              <a:lnTo>
                <a:pt x="0" y="129783"/>
              </a:lnTo>
              <a:lnTo>
                <a:pt x="747798" y="129783"/>
              </a:lnTo>
              <a:lnTo>
                <a:pt x="747798" y="25956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93CB86-BD14-4CBE-8BD6-DB0751EB2997}">
      <dsp:nvSpPr>
        <dsp:cNvPr id="0" name=""/>
        <dsp:cNvSpPr/>
      </dsp:nvSpPr>
      <dsp:spPr>
        <a:xfrm>
          <a:off x="4610718" y="2289147"/>
          <a:ext cx="102269" cy="582430"/>
        </a:xfrm>
        <a:custGeom>
          <a:avLst/>
          <a:gdLst/>
          <a:ahLst/>
          <a:cxnLst/>
          <a:rect l="0" t="0" r="0" b="0"/>
          <a:pathLst>
            <a:path>
              <a:moveTo>
                <a:pt x="0" y="0"/>
              </a:moveTo>
              <a:lnTo>
                <a:pt x="0" y="582430"/>
              </a:lnTo>
              <a:lnTo>
                <a:pt x="102269" y="5824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6EE8F3-84BB-4F1C-A3F0-9010FABF6A60}">
      <dsp:nvSpPr>
        <dsp:cNvPr id="0" name=""/>
        <dsp:cNvSpPr/>
      </dsp:nvSpPr>
      <dsp:spPr>
        <a:xfrm>
          <a:off x="5105130" y="1411565"/>
          <a:ext cx="747798" cy="259566"/>
        </a:xfrm>
        <a:custGeom>
          <a:avLst/>
          <a:gdLst/>
          <a:ahLst/>
          <a:cxnLst/>
          <a:rect l="0" t="0" r="0" b="0"/>
          <a:pathLst>
            <a:path>
              <a:moveTo>
                <a:pt x="747798" y="0"/>
              </a:moveTo>
              <a:lnTo>
                <a:pt x="747798" y="129783"/>
              </a:lnTo>
              <a:lnTo>
                <a:pt x="0" y="129783"/>
              </a:lnTo>
              <a:lnTo>
                <a:pt x="0" y="25956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7A73F5-B83D-4CED-B65F-A919B5DFEF84}">
      <dsp:nvSpPr>
        <dsp:cNvPr id="0" name=""/>
        <dsp:cNvSpPr/>
      </dsp:nvSpPr>
      <dsp:spPr>
        <a:xfrm>
          <a:off x="3609532" y="1411565"/>
          <a:ext cx="2243396" cy="259566"/>
        </a:xfrm>
        <a:custGeom>
          <a:avLst/>
          <a:gdLst/>
          <a:ahLst/>
          <a:cxnLst/>
          <a:rect l="0" t="0" r="0" b="0"/>
          <a:pathLst>
            <a:path>
              <a:moveTo>
                <a:pt x="2243396" y="0"/>
              </a:moveTo>
              <a:lnTo>
                <a:pt x="2243396" y="129783"/>
              </a:lnTo>
              <a:lnTo>
                <a:pt x="0" y="129783"/>
              </a:lnTo>
              <a:lnTo>
                <a:pt x="0" y="25956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115ABB-1CCC-4DAE-9D3B-274CD7921103}">
      <dsp:nvSpPr>
        <dsp:cNvPr id="0" name=""/>
        <dsp:cNvSpPr/>
      </dsp:nvSpPr>
      <dsp:spPr>
        <a:xfrm>
          <a:off x="2113934" y="1411565"/>
          <a:ext cx="3738994" cy="259566"/>
        </a:xfrm>
        <a:custGeom>
          <a:avLst/>
          <a:gdLst/>
          <a:ahLst/>
          <a:cxnLst/>
          <a:rect l="0" t="0" r="0" b="0"/>
          <a:pathLst>
            <a:path>
              <a:moveTo>
                <a:pt x="3738994" y="0"/>
              </a:moveTo>
              <a:lnTo>
                <a:pt x="3738994" y="129783"/>
              </a:lnTo>
              <a:lnTo>
                <a:pt x="0" y="129783"/>
              </a:lnTo>
              <a:lnTo>
                <a:pt x="0" y="25956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57C2EC-115E-46C6-89E5-161D418E1A92}">
      <dsp:nvSpPr>
        <dsp:cNvPr id="0" name=""/>
        <dsp:cNvSpPr/>
      </dsp:nvSpPr>
      <dsp:spPr>
        <a:xfrm>
          <a:off x="123603" y="4118949"/>
          <a:ext cx="185726" cy="493936"/>
        </a:xfrm>
        <a:custGeom>
          <a:avLst/>
          <a:gdLst/>
          <a:ahLst/>
          <a:cxnLst/>
          <a:rect l="0" t="0" r="0" b="0"/>
          <a:pathLst>
            <a:path>
              <a:moveTo>
                <a:pt x="0" y="0"/>
              </a:moveTo>
              <a:lnTo>
                <a:pt x="0" y="493936"/>
              </a:lnTo>
              <a:lnTo>
                <a:pt x="185726" y="493936"/>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FBBB8F-C936-4EF5-B1FC-3D868CA5F944}">
      <dsp:nvSpPr>
        <dsp:cNvPr id="0" name=""/>
        <dsp:cNvSpPr/>
      </dsp:nvSpPr>
      <dsp:spPr>
        <a:xfrm>
          <a:off x="572295" y="3166729"/>
          <a:ext cx="91440" cy="334204"/>
        </a:xfrm>
        <a:custGeom>
          <a:avLst/>
          <a:gdLst/>
          <a:ahLst/>
          <a:cxnLst/>
          <a:rect l="0" t="0" r="0" b="0"/>
          <a:pathLst>
            <a:path>
              <a:moveTo>
                <a:pt x="46041" y="0"/>
              </a:moveTo>
              <a:lnTo>
                <a:pt x="46041" y="204421"/>
              </a:lnTo>
              <a:lnTo>
                <a:pt x="45720" y="204421"/>
              </a:lnTo>
              <a:lnTo>
                <a:pt x="45720" y="33420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368BE3-2206-4DD3-9634-811EA281CAE2}">
      <dsp:nvSpPr>
        <dsp:cNvPr id="0" name=""/>
        <dsp:cNvSpPr/>
      </dsp:nvSpPr>
      <dsp:spPr>
        <a:xfrm>
          <a:off x="572617" y="2289147"/>
          <a:ext cx="91440" cy="259566"/>
        </a:xfrm>
        <a:custGeom>
          <a:avLst/>
          <a:gdLst/>
          <a:ahLst/>
          <a:cxnLst/>
          <a:rect l="0" t="0" r="0" b="0"/>
          <a:pathLst>
            <a:path>
              <a:moveTo>
                <a:pt x="45720" y="0"/>
              </a:moveTo>
              <a:lnTo>
                <a:pt x="45720" y="25956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F10433-EAA0-47AB-9556-2F484FC30253}">
      <dsp:nvSpPr>
        <dsp:cNvPr id="0" name=""/>
        <dsp:cNvSpPr/>
      </dsp:nvSpPr>
      <dsp:spPr>
        <a:xfrm>
          <a:off x="618337" y="1411565"/>
          <a:ext cx="5234592" cy="259566"/>
        </a:xfrm>
        <a:custGeom>
          <a:avLst/>
          <a:gdLst/>
          <a:ahLst/>
          <a:cxnLst/>
          <a:rect l="0" t="0" r="0" b="0"/>
          <a:pathLst>
            <a:path>
              <a:moveTo>
                <a:pt x="5234592" y="0"/>
              </a:moveTo>
              <a:lnTo>
                <a:pt x="5234592" y="129783"/>
              </a:lnTo>
              <a:lnTo>
                <a:pt x="0" y="129783"/>
              </a:lnTo>
              <a:lnTo>
                <a:pt x="0" y="25956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8E84DD-3810-4A25-9686-9D297B9E07C5}">
      <dsp:nvSpPr>
        <dsp:cNvPr id="0" name=""/>
        <dsp:cNvSpPr/>
      </dsp:nvSpPr>
      <dsp:spPr>
        <a:xfrm>
          <a:off x="5234913" y="793549"/>
          <a:ext cx="1236031" cy="61801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a:latin typeface="Comic Sans MS" panose="030F0702030302020204" pitchFamily="66" charset="0"/>
            </a:rPr>
            <a:t>Başhekimlik</a:t>
          </a:r>
          <a:endParaRPr lang="en-US" sz="1600" b="1" kern="1200" dirty="0">
            <a:latin typeface="Comic Sans MS" panose="030F0702030302020204" pitchFamily="66" charset="0"/>
          </a:endParaRPr>
        </a:p>
      </dsp:txBody>
      <dsp:txXfrm>
        <a:off x="5234913" y="793549"/>
        <a:ext cx="1236031" cy="618015"/>
      </dsp:txXfrm>
    </dsp:sp>
    <dsp:sp modelId="{9446EBFF-8504-4CA9-8E35-56EFA918FA4D}">
      <dsp:nvSpPr>
        <dsp:cNvPr id="0" name=""/>
        <dsp:cNvSpPr/>
      </dsp:nvSpPr>
      <dsp:spPr>
        <a:xfrm>
          <a:off x="321" y="1671131"/>
          <a:ext cx="1236031" cy="61801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err="1">
              <a:latin typeface="Comic Sans MS" panose="030F0702030302020204" pitchFamily="66" charset="0"/>
            </a:rPr>
            <a:t>Birinci</a:t>
          </a:r>
          <a:r>
            <a:rPr lang="en-US" sz="1200" kern="1200" dirty="0">
              <a:latin typeface="Comic Sans MS" panose="030F0702030302020204" pitchFamily="66" charset="0"/>
            </a:rPr>
            <a:t> </a:t>
          </a:r>
          <a:r>
            <a:rPr lang="tr-TR" sz="1200" kern="1200" dirty="0">
              <a:latin typeface="Comic Sans MS" panose="030F0702030302020204" pitchFamily="66" charset="0"/>
            </a:rPr>
            <a:t>B</a:t>
          </a:r>
          <a:r>
            <a:rPr lang="en-US" sz="1200" kern="1200" dirty="0" err="1">
              <a:latin typeface="Comic Sans MS" panose="030F0702030302020204" pitchFamily="66" charset="0"/>
            </a:rPr>
            <a:t>asamak</a:t>
          </a:r>
          <a:r>
            <a:rPr lang="en-US" sz="1200" kern="1200" dirty="0">
              <a:latin typeface="Comic Sans MS" panose="030F0702030302020204" pitchFamily="66" charset="0"/>
            </a:rPr>
            <a:t> </a:t>
          </a:r>
          <a:r>
            <a:rPr lang="tr-TR" sz="1200" kern="1200" dirty="0">
              <a:latin typeface="Comic Sans MS" panose="030F0702030302020204" pitchFamily="66" charset="0"/>
            </a:rPr>
            <a:t>S</a:t>
          </a:r>
          <a:r>
            <a:rPr lang="en-US" sz="1200" kern="1200" dirty="0" err="1">
              <a:latin typeface="Comic Sans MS" panose="030F0702030302020204" pitchFamily="66" charset="0"/>
            </a:rPr>
            <a:t>ağlık</a:t>
          </a:r>
          <a:r>
            <a:rPr lang="en-US" sz="1200" kern="1200" dirty="0">
              <a:latin typeface="Comic Sans MS" panose="030F0702030302020204" pitchFamily="66" charset="0"/>
            </a:rPr>
            <a:t> </a:t>
          </a:r>
          <a:r>
            <a:rPr lang="tr-TR" sz="1200" kern="1200" dirty="0">
              <a:latin typeface="Comic Sans MS" panose="030F0702030302020204" pitchFamily="66" charset="0"/>
            </a:rPr>
            <a:t>H</a:t>
          </a:r>
          <a:r>
            <a:rPr lang="en-US" sz="1200" kern="1200" dirty="0" err="1">
              <a:latin typeface="Comic Sans MS" panose="030F0702030302020204" pitchFamily="66" charset="0"/>
            </a:rPr>
            <a:t>izmetleri</a:t>
          </a:r>
          <a:endParaRPr lang="en-US" sz="1200" kern="1200" dirty="0">
            <a:latin typeface="Comic Sans MS" panose="030F0702030302020204" pitchFamily="66" charset="0"/>
          </a:endParaRPr>
        </a:p>
      </dsp:txBody>
      <dsp:txXfrm>
        <a:off x="321" y="1671131"/>
        <a:ext cx="1236031" cy="618015"/>
      </dsp:txXfrm>
    </dsp:sp>
    <dsp:sp modelId="{557D8C7B-EA80-4D5C-BC20-C48E29A505B9}">
      <dsp:nvSpPr>
        <dsp:cNvPr id="0" name=""/>
        <dsp:cNvSpPr/>
      </dsp:nvSpPr>
      <dsp:spPr>
        <a:xfrm>
          <a:off x="321" y="2548714"/>
          <a:ext cx="1236031" cy="61801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l" defTabSz="400050">
            <a:lnSpc>
              <a:spcPct val="90000"/>
            </a:lnSpc>
            <a:spcBef>
              <a:spcPct val="0"/>
            </a:spcBef>
            <a:spcAft>
              <a:spcPct val="35000"/>
            </a:spcAft>
          </a:pPr>
          <a:r>
            <a:rPr lang="tr-TR" sz="900" kern="1200" dirty="0">
              <a:latin typeface="Comic Sans MS" panose="030F0702030302020204" pitchFamily="66" charset="0"/>
            </a:rPr>
            <a:t> Kurum Hekimliği ve  Yetkilendirilmiş Aile Hekimliği Poliklinik Hizmetleri</a:t>
          </a:r>
          <a:endParaRPr lang="en-US" sz="900" kern="1200" dirty="0">
            <a:latin typeface="Comic Sans MS" panose="030F0702030302020204" pitchFamily="66" charset="0"/>
          </a:endParaRPr>
        </a:p>
      </dsp:txBody>
      <dsp:txXfrm>
        <a:off x="321" y="2548714"/>
        <a:ext cx="1236031" cy="618015"/>
      </dsp:txXfrm>
    </dsp:sp>
    <dsp:sp modelId="{2971ED58-90EA-43B0-809A-7DF67F06860C}">
      <dsp:nvSpPr>
        <dsp:cNvPr id="0" name=""/>
        <dsp:cNvSpPr/>
      </dsp:nvSpPr>
      <dsp:spPr>
        <a:xfrm>
          <a:off x="0" y="3500934"/>
          <a:ext cx="1236031" cy="618015"/>
        </a:xfrm>
        <a:prstGeom prst="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tr-TR" sz="900" kern="1200" dirty="0" smtClean="0">
              <a:solidFill>
                <a:schemeClr val="tx1"/>
              </a:solidFill>
            </a:rPr>
            <a:t>Dahiliye uzmanı</a:t>
          </a:r>
          <a:endParaRPr lang="tr-TR" sz="900" kern="1200" dirty="0">
            <a:solidFill>
              <a:schemeClr val="tx1"/>
            </a:solidFill>
          </a:endParaRPr>
        </a:p>
      </dsp:txBody>
      <dsp:txXfrm>
        <a:off x="0" y="3500934"/>
        <a:ext cx="1236031" cy="618015"/>
      </dsp:txXfrm>
    </dsp:sp>
    <dsp:sp modelId="{77351E7B-3E62-42E3-BCB6-EDDECC9CC532}">
      <dsp:nvSpPr>
        <dsp:cNvPr id="0" name=""/>
        <dsp:cNvSpPr/>
      </dsp:nvSpPr>
      <dsp:spPr>
        <a:xfrm>
          <a:off x="309329" y="4303878"/>
          <a:ext cx="1236031" cy="618015"/>
        </a:xfrm>
        <a:prstGeom prst="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tr-TR" sz="900" kern="1200" dirty="0" smtClean="0"/>
            <a:t>Dermatoloji Uzmanı</a:t>
          </a:r>
          <a:endParaRPr lang="tr-TR" sz="900" kern="1200" dirty="0"/>
        </a:p>
      </dsp:txBody>
      <dsp:txXfrm>
        <a:off x="309329" y="4303878"/>
        <a:ext cx="1236031" cy="618015"/>
      </dsp:txXfrm>
    </dsp:sp>
    <dsp:sp modelId="{433964E7-ACCB-448E-9342-FA2362E5D46C}">
      <dsp:nvSpPr>
        <dsp:cNvPr id="0" name=""/>
        <dsp:cNvSpPr/>
      </dsp:nvSpPr>
      <dsp:spPr>
        <a:xfrm>
          <a:off x="1495919" y="1671131"/>
          <a:ext cx="1236031" cy="61801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tr-TR" sz="1100" b="0" kern="1200" dirty="0">
              <a:latin typeface="Comic Sans MS" panose="030F0702030302020204" pitchFamily="66" charset="0"/>
            </a:rPr>
            <a:t>Ağız ve Diş Sağlığı Hizmetleri</a:t>
          </a:r>
        </a:p>
      </dsp:txBody>
      <dsp:txXfrm>
        <a:off x="1495919" y="1671131"/>
        <a:ext cx="1236031" cy="618015"/>
      </dsp:txXfrm>
    </dsp:sp>
    <dsp:sp modelId="{B25D2E86-76B4-4D0D-BF79-F15786FB2ECA}">
      <dsp:nvSpPr>
        <dsp:cNvPr id="0" name=""/>
        <dsp:cNvSpPr/>
      </dsp:nvSpPr>
      <dsp:spPr>
        <a:xfrm>
          <a:off x="2991517" y="1671131"/>
          <a:ext cx="1236031" cy="618015"/>
        </a:xfrm>
        <a:prstGeom prst="rect">
          <a:avLst/>
        </a:prstGeom>
        <a:solidFill>
          <a:srgbClr val="FF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err="1">
              <a:latin typeface="Comic Sans MS" panose="030F0702030302020204" pitchFamily="66" charset="0"/>
            </a:rPr>
            <a:t>Beslenme</a:t>
          </a:r>
          <a:r>
            <a:rPr lang="en-US" sz="1100" kern="1200" dirty="0">
              <a:latin typeface="Comic Sans MS" panose="030F0702030302020204" pitchFamily="66" charset="0"/>
            </a:rPr>
            <a:t> </a:t>
          </a:r>
          <a:r>
            <a:rPr lang="en-US" sz="1100" kern="1200" dirty="0" err="1">
              <a:latin typeface="Comic Sans MS" panose="030F0702030302020204" pitchFamily="66" charset="0"/>
            </a:rPr>
            <a:t>ve</a:t>
          </a:r>
          <a:r>
            <a:rPr lang="en-US" sz="1100" kern="1200" dirty="0">
              <a:latin typeface="Comic Sans MS" panose="030F0702030302020204" pitchFamily="66" charset="0"/>
            </a:rPr>
            <a:t> </a:t>
          </a:r>
          <a:r>
            <a:rPr lang="tr-TR" sz="1100" kern="1200" dirty="0">
              <a:latin typeface="Comic Sans MS" panose="030F0702030302020204" pitchFamily="66" charset="0"/>
            </a:rPr>
            <a:t>D</a:t>
          </a:r>
          <a:r>
            <a:rPr lang="en-US" sz="1100" kern="1200" dirty="0" err="1">
              <a:latin typeface="Comic Sans MS" panose="030F0702030302020204" pitchFamily="66" charset="0"/>
            </a:rPr>
            <a:t>iyet</a:t>
          </a:r>
          <a:r>
            <a:rPr lang="en-US" sz="1100" kern="1200" dirty="0">
              <a:latin typeface="Comic Sans MS" panose="030F0702030302020204" pitchFamily="66" charset="0"/>
            </a:rPr>
            <a:t> </a:t>
          </a:r>
          <a:r>
            <a:rPr lang="tr-TR" sz="1100" kern="1200" dirty="0">
              <a:latin typeface="Comic Sans MS" panose="030F0702030302020204" pitchFamily="66" charset="0"/>
            </a:rPr>
            <a:t>H</a:t>
          </a:r>
          <a:r>
            <a:rPr lang="en-US" sz="1100" kern="1200" dirty="0" err="1">
              <a:latin typeface="Comic Sans MS" panose="030F0702030302020204" pitchFamily="66" charset="0"/>
            </a:rPr>
            <a:t>izmetleri</a:t>
          </a:r>
          <a:endParaRPr lang="en-US" sz="1100" kern="1200" dirty="0">
            <a:latin typeface="Comic Sans MS" panose="030F0702030302020204" pitchFamily="66" charset="0"/>
          </a:endParaRPr>
        </a:p>
      </dsp:txBody>
      <dsp:txXfrm>
        <a:off x="2991517" y="1671131"/>
        <a:ext cx="1236031" cy="618015"/>
      </dsp:txXfrm>
    </dsp:sp>
    <dsp:sp modelId="{38447D21-687E-4B33-8161-D81E2D8FBFEC}">
      <dsp:nvSpPr>
        <dsp:cNvPr id="0" name=""/>
        <dsp:cNvSpPr/>
      </dsp:nvSpPr>
      <dsp:spPr>
        <a:xfrm>
          <a:off x="4487114" y="1671131"/>
          <a:ext cx="1236031" cy="61801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err="1">
              <a:latin typeface="Comic Sans MS" panose="030F0702030302020204" pitchFamily="66" charset="0"/>
            </a:rPr>
            <a:t>Psikososyal</a:t>
          </a:r>
          <a:r>
            <a:rPr lang="en-US" sz="1100" kern="1200" dirty="0">
              <a:latin typeface="Comic Sans MS" panose="030F0702030302020204" pitchFamily="66" charset="0"/>
            </a:rPr>
            <a:t> </a:t>
          </a:r>
          <a:r>
            <a:rPr lang="tr-TR" sz="1100" kern="1200" dirty="0">
              <a:latin typeface="Comic Sans MS" panose="030F0702030302020204" pitchFamily="66" charset="0"/>
            </a:rPr>
            <a:t>D</a:t>
          </a:r>
          <a:r>
            <a:rPr lang="en-US" sz="1100" kern="1200" dirty="0" err="1">
              <a:latin typeface="Comic Sans MS" panose="030F0702030302020204" pitchFamily="66" charset="0"/>
            </a:rPr>
            <a:t>estek</a:t>
          </a:r>
          <a:r>
            <a:rPr lang="en-US" sz="1100" kern="1200" dirty="0">
              <a:latin typeface="Comic Sans MS" panose="030F0702030302020204" pitchFamily="66" charset="0"/>
            </a:rPr>
            <a:t>  </a:t>
          </a:r>
          <a:r>
            <a:rPr lang="tr-TR" sz="1100" kern="1200" dirty="0">
              <a:latin typeface="Comic Sans MS" panose="030F0702030302020204" pitchFamily="66" charset="0"/>
            </a:rPr>
            <a:t>H</a:t>
          </a:r>
          <a:r>
            <a:rPr lang="en-US" sz="1100" kern="1200" dirty="0" err="1">
              <a:latin typeface="Comic Sans MS" panose="030F0702030302020204" pitchFamily="66" charset="0"/>
            </a:rPr>
            <a:t>izmetleri</a:t>
          </a:r>
          <a:endParaRPr lang="en-US" sz="1100" kern="1200" dirty="0">
            <a:latin typeface="Comic Sans MS" panose="030F0702030302020204" pitchFamily="66" charset="0"/>
          </a:endParaRPr>
        </a:p>
      </dsp:txBody>
      <dsp:txXfrm>
        <a:off x="4487114" y="1671131"/>
        <a:ext cx="1236031" cy="618015"/>
      </dsp:txXfrm>
    </dsp:sp>
    <dsp:sp modelId="{DA26482C-BCD0-41B6-9C80-ED5B441D9C8A}">
      <dsp:nvSpPr>
        <dsp:cNvPr id="0" name=""/>
        <dsp:cNvSpPr/>
      </dsp:nvSpPr>
      <dsp:spPr>
        <a:xfrm>
          <a:off x="4712987" y="2562570"/>
          <a:ext cx="1236031" cy="61801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just" defTabSz="400050">
            <a:lnSpc>
              <a:spcPct val="90000"/>
            </a:lnSpc>
            <a:spcBef>
              <a:spcPct val="0"/>
            </a:spcBef>
            <a:spcAft>
              <a:spcPct val="35000"/>
            </a:spcAft>
          </a:pPr>
          <a:r>
            <a:rPr lang="tr-TR" sz="900" kern="1200" dirty="0" smtClean="0">
              <a:latin typeface="Comic Sans MS" panose="030F0702030302020204" pitchFamily="66" charset="0"/>
            </a:rPr>
            <a:t>Uzman</a:t>
          </a:r>
          <a:r>
            <a:rPr lang="tr-TR" sz="900" kern="1200" dirty="0" smtClean="0"/>
            <a:t> Psikiyatrist</a:t>
          </a:r>
        </a:p>
        <a:p>
          <a:pPr lvl="0" algn="just" defTabSz="400050">
            <a:lnSpc>
              <a:spcPct val="90000"/>
            </a:lnSpc>
            <a:spcBef>
              <a:spcPct val="0"/>
            </a:spcBef>
            <a:spcAft>
              <a:spcPct val="35000"/>
            </a:spcAft>
          </a:pPr>
          <a:r>
            <a:rPr lang="tr-TR" sz="900" kern="1200" dirty="0" smtClean="0"/>
            <a:t>PDR uzmanları-3</a:t>
          </a:r>
        </a:p>
        <a:p>
          <a:pPr lvl="0" algn="just" defTabSz="400050">
            <a:lnSpc>
              <a:spcPct val="90000"/>
            </a:lnSpc>
            <a:spcBef>
              <a:spcPct val="0"/>
            </a:spcBef>
            <a:spcAft>
              <a:spcPct val="35000"/>
            </a:spcAft>
          </a:pPr>
          <a:r>
            <a:rPr lang="tr-TR" sz="900" kern="1200" dirty="0" smtClean="0">
              <a:solidFill>
                <a:schemeClr val="tx1"/>
              </a:solidFill>
            </a:rPr>
            <a:t>Psikolog</a:t>
          </a:r>
          <a:endParaRPr lang="tr-TR" sz="900" kern="1200" dirty="0">
            <a:solidFill>
              <a:schemeClr val="tx1"/>
            </a:solidFill>
          </a:endParaRPr>
        </a:p>
      </dsp:txBody>
      <dsp:txXfrm>
        <a:off x="4712987" y="2562570"/>
        <a:ext cx="1236031" cy="618015"/>
      </dsp:txXfrm>
    </dsp:sp>
    <dsp:sp modelId="{5E45C8A5-CFA7-434E-8DC5-C1489C87DD89}">
      <dsp:nvSpPr>
        <dsp:cNvPr id="0" name=""/>
        <dsp:cNvSpPr/>
      </dsp:nvSpPr>
      <dsp:spPr>
        <a:xfrm>
          <a:off x="5982712" y="1671131"/>
          <a:ext cx="1236031" cy="61801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err="1">
              <a:latin typeface="Comic Sans MS" panose="030F0702030302020204" pitchFamily="66" charset="0"/>
            </a:rPr>
            <a:t>Hemşirelik</a:t>
          </a:r>
          <a:r>
            <a:rPr lang="en-US" sz="1100" kern="1200" baseline="0" dirty="0">
              <a:latin typeface="Comic Sans MS" panose="030F0702030302020204" pitchFamily="66" charset="0"/>
            </a:rPr>
            <a:t> </a:t>
          </a:r>
          <a:r>
            <a:rPr lang="tr-TR" sz="1100" kern="1200" baseline="0" dirty="0">
              <a:latin typeface="Comic Sans MS" panose="030F0702030302020204" pitchFamily="66" charset="0"/>
            </a:rPr>
            <a:t>H</a:t>
          </a:r>
          <a:r>
            <a:rPr lang="en-US" sz="1100" kern="1200" baseline="0" dirty="0" err="1">
              <a:latin typeface="Comic Sans MS" panose="030F0702030302020204" pitchFamily="66" charset="0"/>
            </a:rPr>
            <a:t>izmetleri</a:t>
          </a:r>
          <a:endParaRPr lang="en-US" sz="1100" kern="1200" dirty="0">
            <a:latin typeface="Comic Sans MS" panose="030F0702030302020204" pitchFamily="66" charset="0"/>
          </a:endParaRPr>
        </a:p>
      </dsp:txBody>
      <dsp:txXfrm>
        <a:off x="5982712" y="1671131"/>
        <a:ext cx="1236031" cy="618015"/>
      </dsp:txXfrm>
    </dsp:sp>
    <dsp:sp modelId="{0C524A6E-6578-4506-8CE2-78534D9AC479}">
      <dsp:nvSpPr>
        <dsp:cNvPr id="0" name=""/>
        <dsp:cNvSpPr/>
      </dsp:nvSpPr>
      <dsp:spPr>
        <a:xfrm>
          <a:off x="6291720" y="2548714"/>
          <a:ext cx="1236031" cy="61801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a:t>Poliklinik hizmetleri</a:t>
          </a:r>
        </a:p>
      </dsp:txBody>
      <dsp:txXfrm>
        <a:off x="6291720" y="2548714"/>
        <a:ext cx="1236031" cy="618015"/>
      </dsp:txXfrm>
    </dsp:sp>
    <dsp:sp modelId="{B67F8221-7B57-45F2-BA8D-75A212358055}">
      <dsp:nvSpPr>
        <dsp:cNvPr id="0" name=""/>
        <dsp:cNvSpPr/>
      </dsp:nvSpPr>
      <dsp:spPr>
        <a:xfrm>
          <a:off x="6291720" y="3426296"/>
          <a:ext cx="1236031" cy="61801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a:t>Tedavi hizmetleri</a:t>
          </a:r>
        </a:p>
      </dsp:txBody>
      <dsp:txXfrm>
        <a:off x="6291720" y="3426296"/>
        <a:ext cx="1236031" cy="618015"/>
      </dsp:txXfrm>
    </dsp:sp>
    <dsp:sp modelId="{E21F5089-337F-49E2-ABC8-7184D8763BC7}">
      <dsp:nvSpPr>
        <dsp:cNvPr id="0" name=""/>
        <dsp:cNvSpPr/>
      </dsp:nvSpPr>
      <dsp:spPr>
        <a:xfrm>
          <a:off x="6291720" y="4303878"/>
          <a:ext cx="1236031" cy="61801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err="1"/>
            <a:t>Aşı</a:t>
          </a:r>
          <a:r>
            <a:rPr lang="en-US" sz="900" kern="1200" dirty="0"/>
            <a:t> </a:t>
          </a:r>
          <a:r>
            <a:rPr lang="en-US" sz="900" kern="1200" dirty="0" err="1"/>
            <a:t>hizmetleri</a:t>
          </a:r>
          <a:endParaRPr lang="en-US" sz="900" kern="1200" dirty="0"/>
        </a:p>
      </dsp:txBody>
      <dsp:txXfrm>
        <a:off x="6291720" y="4303878"/>
        <a:ext cx="1236031" cy="618015"/>
      </dsp:txXfrm>
    </dsp:sp>
    <dsp:sp modelId="{8DA7EBE3-2EA1-472C-A9C6-AA327C901F82}">
      <dsp:nvSpPr>
        <dsp:cNvPr id="0" name=""/>
        <dsp:cNvSpPr/>
      </dsp:nvSpPr>
      <dsp:spPr>
        <a:xfrm>
          <a:off x="6291720" y="5181460"/>
          <a:ext cx="1236031" cy="61801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tr-TR" sz="900" kern="1200" dirty="0" smtClean="0"/>
            <a:t>Danışmanlık (Aşı)</a:t>
          </a:r>
          <a:endParaRPr lang="tr-TR" sz="900" kern="1200" dirty="0"/>
        </a:p>
      </dsp:txBody>
      <dsp:txXfrm>
        <a:off x="6291720" y="5181460"/>
        <a:ext cx="1236031" cy="618015"/>
      </dsp:txXfrm>
    </dsp:sp>
    <dsp:sp modelId="{80D7CCBB-5739-42D0-82A0-7DC86641B9EA}">
      <dsp:nvSpPr>
        <dsp:cNvPr id="0" name=""/>
        <dsp:cNvSpPr/>
      </dsp:nvSpPr>
      <dsp:spPr>
        <a:xfrm>
          <a:off x="7478310" y="1671131"/>
          <a:ext cx="1236031" cy="61801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err="1">
              <a:latin typeface="Comic Sans MS" panose="030F0702030302020204" pitchFamily="66" charset="0"/>
            </a:rPr>
            <a:t>İdari</a:t>
          </a:r>
          <a:r>
            <a:rPr lang="en-US" sz="1100" kern="1200" dirty="0">
              <a:latin typeface="Comic Sans MS" panose="030F0702030302020204" pitchFamily="66" charset="0"/>
            </a:rPr>
            <a:t> </a:t>
          </a:r>
          <a:r>
            <a:rPr lang="tr-TR" sz="1100" kern="1200" dirty="0">
              <a:latin typeface="Comic Sans MS" panose="030F0702030302020204" pitchFamily="66" charset="0"/>
            </a:rPr>
            <a:t>H</a:t>
          </a:r>
          <a:r>
            <a:rPr lang="en-US" sz="1100" kern="1200" dirty="0" err="1">
              <a:latin typeface="Comic Sans MS" panose="030F0702030302020204" pitchFamily="66" charset="0"/>
            </a:rPr>
            <a:t>izmetler</a:t>
          </a:r>
          <a:endParaRPr lang="en-US" sz="1100" kern="1200" dirty="0">
            <a:latin typeface="Comic Sans MS" panose="030F0702030302020204" pitchFamily="66" charset="0"/>
          </a:endParaRPr>
        </a:p>
      </dsp:txBody>
      <dsp:txXfrm>
        <a:off x="7478310" y="1671131"/>
        <a:ext cx="1236031" cy="618015"/>
      </dsp:txXfrm>
    </dsp:sp>
    <dsp:sp modelId="{EC6F95E9-35F5-476A-A832-F04999B4C3F5}">
      <dsp:nvSpPr>
        <dsp:cNvPr id="0" name=""/>
        <dsp:cNvSpPr/>
      </dsp:nvSpPr>
      <dsp:spPr>
        <a:xfrm>
          <a:off x="7787318" y="2548714"/>
          <a:ext cx="1236031" cy="61801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a:t>Başhekim sekreterliği</a:t>
          </a:r>
        </a:p>
      </dsp:txBody>
      <dsp:txXfrm>
        <a:off x="7787318" y="2548714"/>
        <a:ext cx="1236031" cy="618015"/>
      </dsp:txXfrm>
    </dsp:sp>
    <dsp:sp modelId="{5B323552-E387-4E26-83D7-1A7308183DD3}">
      <dsp:nvSpPr>
        <dsp:cNvPr id="0" name=""/>
        <dsp:cNvSpPr/>
      </dsp:nvSpPr>
      <dsp:spPr>
        <a:xfrm>
          <a:off x="7787318" y="3426296"/>
          <a:ext cx="1236031" cy="61801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a:t>Başhemşirelik</a:t>
          </a:r>
        </a:p>
      </dsp:txBody>
      <dsp:txXfrm>
        <a:off x="7787318" y="3426296"/>
        <a:ext cx="1236031" cy="618015"/>
      </dsp:txXfrm>
    </dsp:sp>
    <dsp:sp modelId="{0D5F7EA9-7664-4A71-8BB1-9754BA67DA3E}">
      <dsp:nvSpPr>
        <dsp:cNvPr id="0" name=""/>
        <dsp:cNvSpPr/>
      </dsp:nvSpPr>
      <dsp:spPr>
        <a:xfrm>
          <a:off x="7841802" y="4303878"/>
          <a:ext cx="1236031" cy="61801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err="1"/>
            <a:t>Yazı</a:t>
          </a:r>
          <a:r>
            <a:rPr lang="en-US" sz="900" kern="1200" dirty="0"/>
            <a:t> </a:t>
          </a:r>
          <a:r>
            <a:rPr lang="en-US" sz="900" kern="1200" dirty="0" err="1"/>
            <a:t>işleri</a:t>
          </a:r>
          <a:r>
            <a:rPr lang="tr-TR" sz="900" kern="1200" dirty="0"/>
            <a:t> / Ayniyat</a:t>
          </a:r>
          <a:endParaRPr lang="en-US" sz="900" kern="1200" dirty="0"/>
        </a:p>
      </dsp:txBody>
      <dsp:txXfrm>
        <a:off x="7841802" y="4303878"/>
        <a:ext cx="1236031" cy="618015"/>
      </dsp:txXfrm>
    </dsp:sp>
    <dsp:sp modelId="{CD5EB8AA-A83D-4925-A94F-6291844D6D9B}">
      <dsp:nvSpPr>
        <dsp:cNvPr id="0" name=""/>
        <dsp:cNvSpPr/>
      </dsp:nvSpPr>
      <dsp:spPr>
        <a:xfrm>
          <a:off x="8973908" y="1671131"/>
          <a:ext cx="1236031" cy="61801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tr-TR" sz="1100" kern="1200" dirty="0">
              <a:latin typeface="Comic Sans MS" panose="030F0702030302020204" pitchFamily="66" charset="0"/>
            </a:rPr>
            <a:t>D</a:t>
          </a:r>
          <a:r>
            <a:rPr lang="en-US" sz="1100" kern="1200" dirty="0" err="1">
              <a:latin typeface="Comic Sans MS" panose="030F0702030302020204" pitchFamily="66" charset="0"/>
            </a:rPr>
            <a:t>anışma</a:t>
          </a:r>
          <a:endParaRPr lang="en-US" sz="1100" kern="1200" dirty="0">
            <a:latin typeface="Comic Sans MS" panose="030F0702030302020204" pitchFamily="66" charset="0"/>
          </a:endParaRPr>
        </a:p>
        <a:p>
          <a:pPr lvl="0" algn="ctr" defTabSz="488950">
            <a:lnSpc>
              <a:spcPct val="90000"/>
            </a:lnSpc>
            <a:spcBef>
              <a:spcPct val="0"/>
            </a:spcBef>
            <a:spcAft>
              <a:spcPct val="35000"/>
            </a:spcAft>
          </a:pPr>
          <a:r>
            <a:rPr lang="tr-TR" sz="1100" kern="1200" dirty="0">
              <a:latin typeface="Comic Sans MS" panose="030F0702030302020204" pitchFamily="66" charset="0"/>
            </a:rPr>
            <a:t>H</a:t>
          </a:r>
          <a:r>
            <a:rPr lang="en-US" sz="1100" kern="1200" dirty="0" err="1">
              <a:latin typeface="Comic Sans MS" panose="030F0702030302020204" pitchFamily="66" charset="0"/>
            </a:rPr>
            <a:t>izmetleri</a:t>
          </a:r>
          <a:endParaRPr lang="en-US" sz="1100" kern="1200" dirty="0">
            <a:latin typeface="Comic Sans MS" panose="030F0702030302020204" pitchFamily="66" charset="0"/>
          </a:endParaRPr>
        </a:p>
      </dsp:txBody>
      <dsp:txXfrm>
        <a:off x="8973908" y="1671131"/>
        <a:ext cx="1236031" cy="618015"/>
      </dsp:txXfrm>
    </dsp:sp>
    <dsp:sp modelId="{7AD412ED-2092-44D6-8007-C3C4D542F9AD}">
      <dsp:nvSpPr>
        <dsp:cNvPr id="0" name=""/>
        <dsp:cNvSpPr/>
      </dsp:nvSpPr>
      <dsp:spPr>
        <a:xfrm>
          <a:off x="10469506" y="1671131"/>
          <a:ext cx="1236031" cy="61801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err="1">
              <a:latin typeface="Comic Sans MS" panose="030F0702030302020204" pitchFamily="66" charset="0"/>
            </a:rPr>
            <a:t>Yardımcı</a:t>
          </a:r>
          <a:r>
            <a:rPr lang="en-US" sz="1100" kern="1200" dirty="0">
              <a:latin typeface="Comic Sans MS" panose="030F0702030302020204" pitchFamily="66" charset="0"/>
            </a:rPr>
            <a:t> </a:t>
          </a:r>
          <a:r>
            <a:rPr lang="tr-TR" sz="1100" kern="1200" dirty="0">
              <a:latin typeface="Comic Sans MS" panose="030F0702030302020204" pitchFamily="66" charset="0"/>
            </a:rPr>
            <a:t>H</a:t>
          </a:r>
          <a:r>
            <a:rPr lang="en-US" sz="1100" kern="1200" dirty="0" err="1">
              <a:latin typeface="Comic Sans MS" panose="030F0702030302020204" pitchFamily="66" charset="0"/>
            </a:rPr>
            <a:t>izmetler</a:t>
          </a:r>
          <a:endParaRPr lang="en-US" sz="1100" kern="1200" dirty="0">
            <a:latin typeface="Comic Sans MS" panose="030F0702030302020204" pitchFamily="66" charset="0"/>
          </a:endParaRPr>
        </a:p>
      </dsp:txBody>
      <dsp:txXfrm>
        <a:off x="10469506" y="1671131"/>
        <a:ext cx="1236031" cy="61801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93133C-B803-44BE-9235-2F4949C6CF10}" type="datetimeFigureOut">
              <a:rPr lang="tr-TR" smtClean="0"/>
              <a:t>06.06.2022</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D248C-EE8A-4FDE-BE33-81B7DEAD9A7C}" type="slidenum">
              <a:rPr lang="tr-TR" smtClean="0"/>
              <a:t>‹#›</a:t>
            </a:fld>
            <a:endParaRPr lang="tr-TR"/>
          </a:p>
        </p:txBody>
      </p:sp>
    </p:spTree>
    <p:extLst>
      <p:ext uri="{BB962C8B-B14F-4D97-AF65-F5344CB8AC3E}">
        <p14:creationId xmlns:p14="http://schemas.microsoft.com/office/powerpoint/2010/main" val="3701442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F0D248C-EE8A-4FDE-BE33-81B7DEAD9A7C}" type="slidenum">
              <a:rPr lang="tr-TR" smtClean="0"/>
              <a:t>6</a:t>
            </a:fld>
            <a:endParaRPr lang="tr-TR"/>
          </a:p>
        </p:txBody>
      </p:sp>
    </p:spTree>
    <p:extLst>
      <p:ext uri="{BB962C8B-B14F-4D97-AF65-F5344CB8AC3E}">
        <p14:creationId xmlns:p14="http://schemas.microsoft.com/office/powerpoint/2010/main" val="1859275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F0D248C-EE8A-4FDE-BE33-81B7DEAD9A7C}" type="slidenum">
              <a:rPr lang="tr-TR" smtClean="0"/>
              <a:t>19</a:t>
            </a:fld>
            <a:endParaRPr lang="tr-TR"/>
          </a:p>
        </p:txBody>
      </p:sp>
    </p:spTree>
    <p:extLst>
      <p:ext uri="{BB962C8B-B14F-4D97-AF65-F5344CB8AC3E}">
        <p14:creationId xmlns:p14="http://schemas.microsoft.com/office/powerpoint/2010/main" val="3115700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F0D248C-EE8A-4FDE-BE33-81B7DEAD9A7C}" type="slidenum">
              <a:rPr lang="tr-TR" smtClean="0"/>
              <a:t>29</a:t>
            </a:fld>
            <a:endParaRPr lang="tr-TR"/>
          </a:p>
        </p:txBody>
      </p:sp>
    </p:spTree>
    <p:extLst>
      <p:ext uri="{BB962C8B-B14F-4D97-AF65-F5344CB8AC3E}">
        <p14:creationId xmlns:p14="http://schemas.microsoft.com/office/powerpoint/2010/main" val="3185448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42FF2376-D2B6-49DB-8364-D5DD73E0639F}" type="datetimeFigureOut">
              <a:rPr lang="tr-TR" smtClean="0"/>
              <a:t>06.06.2022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15552B1-33EA-4C60-9222-8FA06B1783AA}" type="slidenum">
              <a:rPr lang="tr-TR" smtClean="0"/>
              <a:t>‹#›</a:t>
            </a:fld>
            <a:endParaRPr lang="tr-TR"/>
          </a:p>
        </p:txBody>
      </p:sp>
    </p:spTree>
    <p:extLst>
      <p:ext uri="{BB962C8B-B14F-4D97-AF65-F5344CB8AC3E}">
        <p14:creationId xmlns:p14="http://schemas.microsoft.com/office/powerpoint/2010/main" val="3977100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2FF2376-D2B6-49DB-8364-D5DD73E0639F}" type="datetimeFigureOut">
              <a:rPr lang="tr-TR" smtClean="0"/>
              <a:t>06.06.2022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15552B1-33EA-4C60-9222-8FA06B1783AA}" type="slidenum">
              <a:rPr lang="tr-TR" smtClean="0"/>
              <a:t>‹#›</a:t>
            </a:fld>
            <a:endParaRPr lang="tr-TR"/>
          </a:p>
        </p:txBody>
      </p:sp>
    </p:spTree>
    <p:extLst>
      <p:ext uri="{BB962C8B-B14F-4D97-AF65-F5344CB8AC3E}">
        <p14:creationId xmlns:p14="http://schemas.microsoft.com/office/powerpoint/2010/main" val="1498814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2FF2376-D2B6-49DB-8364-D5DD73E0639F}" type="datetimeFigureOut">
              <a:rPr lang="tr-TR" smtClean="0"/>
              <a:t>06.06.2022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15552B1-33EA-4C60-9222-8FA06B1783AA}" type="slidenum">
              <a:rPr lang="tr-TR" smtClean="0"/>
              <a:t>‹#›</a:t>
            </a:fld>
            <a:endParaRPr lang="tr-TR"/>
          </a:p>
        </p:txBody>
      </p:sp>
    </p:spTree>
    <p:extLst>
      <p:ext uri="{BB962C8B-B14F-4D97-AF65-F5344CB8AC3E}">
        <p14:creationId xmlns:p14="http://schemas.microsoft.com/office/powerpoint/2010/main" val="711584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2FF2376-D2B6-49DB-8364-D5DD73E0639F}" type="datetimeFigureOut">
              <a:rPr lang="tr-TR" smtClean="0"/>
              <a:t>06.06.2022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15552B1-33EA-4C60-9222-8FA06B1783AA}" type="slidenum">
              <a:rPr lang="tr-TR" smtClean="0"/>
              <a:t>‹#›</a:t>
            </a:fld>
            <a:endParaRPr lang="tr-TR"/>
          </a:p>
        </p:txBody>
      </p:sp>
    </p:spTree>
    <p:extLst>
      <p:ext uri="{BB962C8B-B14F-4D97-AF65-F5344CB8AC3E}">
        <p14:creationId xmlns:p14="http://schemas.microsoft.com/office/powerpoint/2010/main" val="661654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42FF2376-D2B6-49DB-8364-D5DD73E0639F}" type="datetimeFigureOut">
              <a:rPr lang="tr-TR" smtClean="0"/>
              <a:t>06.06.2022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15552B1-33EA-4C60-9222-8FA06B1783AA}" type="slidenum">
              <a:rPr lang="tr-TR" smtClean="0"/>
              <a:t>‹#›</a:t>
            </a:fld>
            <a:endParaRPr lang="tr-TR"/>
          </a:p>
        </p:txBody>
      </p:sp>
    </p:spTree>
    <p:extLst>
      <p:ext uri="{BB962C8B-B14F-4D97-AF65-F5344CB8AC3E}">
        <p14:creationId xmlns:p14="http://schemas.microsoft.com/office/powerpoint/2010/main" val="467963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42FF2376-D2B6-49DB-8364-D5DD73E0639F}" type="datetimeFigureOut">
              <a:rPr lang="tr-TR" smtClean="0"/>
              <a:t>06.06.2022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15552B1-33EA-4C60-9222-8FA06B1783AA}" type="slidenum">
              <a:rPr lang="tr-TR" smtClean="0"/>
              <a:t>‹#›</a:t>
            </a:fld>
            <a:endParaRPr lang="tr-TR"/>
          </a:p>
        </p:txBody>
      </p:sp>
    </p:spTree>
    <p:extLst>
      <p:ext uri="{BB962C8B-B14F-4D97-AF65-F5344CB8AC3E}">
        <p14:creationId xmlns:p14="http://schemas.microsoft.com/office/powerpoint/2010/main" val="3920175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42FF2376-D2B6-49DB-8364-D5DD73E0639F}" type="datetimeFigureOut">
              <a:rPr lang="tr-TR" smtClean="0"/>
              <a:t>06.06.2022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C15552B1-33EA-4C60-9222-8FA06B1783AA}" type="slidenum">
              <a:rPr lang="tr-TR" smtClean="0"/>
              <a:t>‹#›</a:t>
            </a:fld>
            <a:endParaRPr lang="tr-TR"/>
          </a:p>
        </p:txBody>
      </p:sp>
    </p:spTree>
    <p:extLst>
      <p:ext uri="{BB962C8B-B14F-4D97-AF65-F5344CB8AC3E}">
        <p14:creationId xmlns:p14="http://schemas.microsoft.com/office/powerpoint/2010/main" val="979919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2FF2376-D2B6-49DB-8364-D5DD73E0639F}" type="datetimeFigureOut">
              <a:rPr lang="tr-TR" smtClean="0"/>
              <a:t>06.06.2022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C15552B1-33EA-4C60-9222-8FA06B1783AA}" type="slidenum">
              <a:rPr lang="tr-TR" smtClean="0"/>
              <a:t>‹#›</a:t>
            </a:fld>
            <a:endParaRPr lang="tr-TR"/>
          </a:p>
        </p:txBody>
      </p:sp>
    </p:spTree>
    <p:extLst>
      <p:ext uri="{BB962C8B-B14F-4D97-AF65-F5344CB8AC3E}">
        <p14:creationId xmlns:p14="http://schemas.microsoft.com/office/powerpoint/2010/main" val="1109593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2FF2376-D2B6-49DB-8364-D5DD73E0639F}" type="datetimeFigureOut">
              <a:rPr lang="tr-TR" smtClean="0"/>
              <a:t>06.06.2022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C15552B1-33EA-4C60-9222-8FA06B1783AA}" type="slidenum">
              <a:rPr lang="tr-TR" smtClean="0"/>
              <a:t>‹#›</a:t>
            </a:fld>
            <a:endParaRPr lang="tr-TR"/>
          </a:p>
        </p:txBody>
      </p:sp>
    </p:spTree>
    <p:extLst>
      <p:ext uri="{BB962C8B-B14F-4D97-AF65-F5344CB8AC3E}">
        <p14:creationId xmlns:p14="http://schemas.microsoft.com/office/powerpoint/2010/main" val="3661552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42FF2376-D2B6-49DB-8364-D5DD73E0639F}" type="datetimeFigureOut">
              <a:rPr lang="tr-TR" smtClean="0"/>
              <a:t>06.06.2022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15552B1-33EA-4C60-9222-8FA06B1783AA}" type="slidenum">
              <a:rPr lang="tr-TR" smtClean="0"/>
              <a:t>‹#›</a:t>
            </a:fld>
            <a:endParaRPr lang="tr-TR"/>
          </a:p>
        </p:txBody>
      </p:sp>
    </p:spTree>
    <p:extLst>
      <p:ext uri="{BB962C8B-B14F-4D97-AF65-F5344CB8AC3E}">
        <p14:creationId xmlns:p14="http://schemas.microsoft.com/office/powerpoint/2010/main" val="694582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42FF2376-D2B6-49DB-8364-D5DD73E0639F}" type="datetimeFigureOut">
              <a:rPr lang="tr-TR" smtClean="0"/>
              <a:t>06.06.2022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15552B1-33EA-4C60-9222-8FA06B1783AA}" type="slidenum">
              <a:rPr lang="tr-TR" smtClean="0"/>
              <a:t>‹#›</a:t>
            </a:fld>
            <a:endParaRPr lang="tr-TR"/>
          </a:p>
        </p:txBody>
      </p:sp>
    </p:spTree>
    <p:extLst>
      <p:ext uri="{BB962C8B-B14F-4D97-AF65-F5344CB8AC3E}">
        <p14:creationId xmlns:p14="http://schemas.microsoft.com/office/powerpoint/2010/main" val="3969815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F2376-D2B6-49DB-8364-D5DD73E0639F}" type="datetimeFigureOut">
              <a:rPr lang="tr-TR" smtClean="0"/>
              <a:t>06.06.2022</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5552B1-33EA-4C60-9222-8FA06B1783AA}" type="slidenum">
              <a:rPr lang="tr-TR" smtClean="0"/>
              <a:t>‹#›</a:t>
            </a:fld>
            <a:endParaRPr lang="tr-TR"/>
          </a:p>
        </p:txBody>
      </p:sp>
    </p:spTree>
    <p:extLst>
      <p:ext uri="{BB962C8B-B14F-4D97-AF65-F5344CB8AC3E}">
        <p14:creationId xmlns:p14="http://schemas.microsoft.com/office/powerpoint/2010/main" val="10138555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Resim 7" descr="ağaç, gök, açık hava, zemin içeren bir resim&#10;&#10;Açıklama otomatik olarak oluşturuldu">
            <a:extLst>
              <a:ext uri="{FF2B5EF4-FFF2-40B4-BE49-F238E27FC236}">
                <a16:creationId xmlns:a16="http://schemas.microsoft.com/office/drawing/2014/main" id="{4BCA72EE-F0C9-425C-B1E7-2780E000369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3281" r="34497"/>
          <a:stretch/>
        </p:blipFill>
        <p:spPr>
          <a:xfrm>
            <a:off x="6276108" y="2135920"/>
            <a:ext cx="4286042" cy="43169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Başlık 1">
            <a:extLst>
              <a:ext uri="{FF2B5EF4-FFF2-40B4-BE49-F238E27FC236}">
                <a16:creationId xmlns:a16="http://schemas.microsoft.com/office/drawing/2014/main" id="{8DDC096D-BAB5-49B9-B0F8-486A1A9E127F}"/>
              </a:ext>
            </a:extLst>
          </p:cNvPr>
          <p:cNvSpPr>
            <a:spLocks noGrp="1"/>
          </p:cNvSpPr>
          <p:nvPr>
            <p:ph type="ctrTitle"/>
          </p:nvPr>
        </p:nvSpPr>
        <p:spPr>
          <a:xfrm>
            <a:off x="942109" y="2272145"/>
            <a:ext cx="5092669" cy="2922923"/>
          </a:xfrm>
          <a:noFill/>
        </p:spPr>
        <p:txBody>
          <a:bodyPr anchor="ctr">
            <a:normAutofit/>
          </a:bodyPr>
          <a:lstStyle/>
          <a:p>
            <a:pPr>
              <a:lnSpc>
                <a:spcPct val="100000"/>
              </a:lnSpc>
            </a:pPr>
            <a:r>
              <a:rPr lang="tr-TR" sz="2000" dirty="0">
                <a:solidFill>
                  <a:srgbClr val="080808"/>
                </a:solidFill>
                <a:latin typeface="Comic Sans MS" panose="030F0702030302020204" pitchFamily="66" charset="0"/>
                <a:cs typeface="Times New Roman" panose="02020603050405020304" pitchFamily="18" charset="0"/>
              </a:rPr>
              <a:t>Çukurova Üniversitesi</a:t>
            </a:r>
            <a:br>
              <a:rPr lang="tr-TR" sz="2000" dirty="0">
                <a:solidFill>
                  <a:srgbClr val="080808"/>
                </a:solidFill>
                <a:latin typeface="Comic Sans MS" panose="030F0702030302020204" pitchFamily="66" charset="0"/>
                <a:cs typeface="Times New Roman" panose="02020603050405020304" pitchFamily="18" charset="0"/>
              </a:rPr>
            </a:br>
            <a:r>
              <a:rPr lang="tr-TR" sz="2000" dirty="0">
                <a:solidFill>
                  <a:srgbClr val="080808"/>
                </a:solidFill>
                <a:latin typeface="Comic Sans MS" panose="030F0702030302020204" pitchFamily="66" charset="0"/>
                <a:cs typeface="Times New Roman" panose="02020603050405020304" pitchFamily="18" charset="0"/>
              </a:rPr>
              <a:t>Sağlık Kültür ve Spor Daire </a:t>
            </a:r>
            <a:r>
              <a:rPr lang="tr-TR" sz="2000" dirty="0" smtClean="0">
                <a:solidFill>
                  <a:srgbClr val="080808"/>
                </a:solidFill>
                <a:latin typeface="Comic Sans MS" panose="030F0702030302020204" pitchFamily="66" charset="0"/>
                <a:cs typeface="Times New Roman" panose="02020603050405020304" pitchFamily="18" charset="0"/>
              </a:rPr>
              <a:t>Başkanlığı</a:t>
            </a:r>
            <a:br>
              <a:rPr lang="tr-TR" sz="2000" dirty="0" smtClean="0">
                <a:solidFill>
                  <a:srgbClr val="080808"/>
                </a:solidFill>
                <a:latin typeface="Comic Sans MS" panose="030F0702030302020204" pitchFamily="66" charset="0"/>
                <a:cs typeface="Times New Roman" panose="02020603050405020304" pitchFamily="18" charset="0"/>
              </a:rPr>
            </a:br>
            <a:r>
              <a:rPr lang="tr-TR" sz="2000" dirty="0">
                <a:solidFill>
                  <a:srgbClr val="080808"/>
                </a:solidFill>
                <a:latin typeface="Comic Sans MS" panose="030F0702030302020204" pitchFamily="66" charset="0"/>
                <a:cs typeface="Times New Roman" panose="02020603050405020304" pitchFamily="18" charset="0"/>
              </a:rPr>
              <a:t/>
            </a:r>
            <a:br>
              <a:rPr lang="tr-TR" sz="2000" dirty="0">
                <a:solidFill>
                  <a:srgbClr val="080808"/>
                </a:solidFill>
                <a:latin typeface="Comic Sans MS" panose="030F0702030302020204" pitchFamily="66" charset="0"/>
                <a:cs typeface="Times New Roman" panose="02020603050405020304" pitchFamily="18" charset="0"/>
              </a:rPr>
            </a:br>
            <a:r>
              <a:rPr lang="tr-TR" sz="2200" b="1" dirty="0">
                <a:solidFill>
                  <a:srgbClr val="080808"/>
                </a:solidFill>
                <a:latin typeface="Comic Sans MS" panose="030F0702030302020204" pitchFamily="66" charset="0"/>
                <a:cs typeface="Times New Roman" panose="02020603050405020304" pitchFamily="18" charset="0"/>
              </a:rPr>
              <a:t/>
            </a:r>
            <a:br>
              <a:rPr lang="tr-TR" sz="2200" b="1" dirty="0">
                <a:solidFill>
                  <a:srgbClr val="080808"/>
                </a:solidFill>
                <a:latin typeface="Comic Sans MS" panose="030F0702030302020204" pitchFamily="66" charset="0"/>
                <a:cs typeface="Times New Roman" panose="02020603050405020304" pitchFamily="18" charset="0"/>
              </a:rPr>
            </a:br>
            <a:r>
              <a:rPr lang="tr-TR" sz="4000" b="1" dirty="0" err="1" smtClean="0">
                <a:solidFill>
                  <a:srgbClr val="080808"/>
                </a:solidFill>
                <a:latin typeface="Comic Sans MS" panose="030F0702030302020204" pitchFamily="66" charset="0"/>
                <a:cs typeface="Times New Roman" panose="02020603050405020304" pitchFamily="18" charset="0"/>
              </a:rPr>
              <a:t>Mediko</a:t>
            </a:r>
            <a:r>
              <a:rPr lang="tr-TR" sz="4000" b="1" dirty="0" smtClean="0">
                <a:solidFill>
                  <a:srgbClr val="080808"/>
                </a:solidFill>
                <a:latin typeface="Comic Sans MS" panose="030F0702030302020204" pitchFamily="66" charset="0"/>
                <a:cs typeface="Times New Roman" panose="02020603050405020304" pitchFamily="18" charset="0"/>
              </a:rPr>
              <a:t>-Sosyal </a:t>
            </a:r>
            <a:r>
              <a:rPr lang="tr-TR" sz="4000" b="1" dirty="0">
                <a:solidFill>
                  <a:srgbClr val="080808"/>
                </a:solidFill>
                <a:latin typeface="Comic Sans MS" panose="030F0702030302020204" pitchFamily="66" charset="0"/>
                <a:cs typeface="Times New Roman" panose="02020603050405020304" pitchFamily="18" charset="0"/>
              </a:rPr>
              <a:t>Merkezi</a:t>
            </a:r>
            <a:endParaRPr lang="tr-TR" sz="4000" b="1" dirty="0">
              <a:solidFill>
                <a:srgbClr val="080808"/>
              </a:solidFill>
              <a:latin typeface="Comic Sans MS" panose="030F0702030302020204" pitchFamily="66" charset="0"/>
            </a:endParaRPr>
          </a:p>
        </p:txBody>
      </p:sp>
      <p:pic>
        <p:nvPicPr>
          <p:cNvPr id="3" name="Resim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9058" y="182326"/>
            <a:ext cx="1305887" cy="1302534"/>
          </a:xfrm>
          <a:prstGeom prst="rect">
            <a:avLst/>
          </a:prstGeom>
        </p:spPr>
      </p:pic>
      <p:pic>
        <p:nvPicPr>
          <p:cNvPr id="5" name="Resim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62149" y="182327"/>
            <a:ext cx="1335555" cy="1239732"/>
          </a:xfrm>
          <a:prstGeom prst="rect">
            <a:avLst/>
          </a:prstGeom>
        </p:spPr>
      </p:pic>
    </p:spTree>
    <p:extLst>
      <p:ext uri="{BB962C8B-B14F-4D97-AF65-F5344CB8AC3E}">
        <p14:creationId xmlns:p14="http://schemas.microsoft.com/office/powerpoint/2010/main" val="2415158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331186" y="306633"/>
            <a:ext cx="5310554" cy="627990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965432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4533E7D-2177-437A-839B-593B0D5A403B}"/>
              </a:ext>
            </a:extLst>
          </p:cNvPr>
          <p:cNvSpPr>
            <a:spLocks noGrp="1"/>
          </p:cNvSpPr>
          <p:nvPr>
            <p:ph idx="1"/>
          </p:nvPr>
        </p:nvSpPr>
        <p:spPr>
          <a:xfrm>
            <a:off x="494002" y="2721620"/>
            <a:ext cx="5757543" cy="2661094"/>
          </a:xfrm>
        </p:spPr>
        <p:txBody>
          <a:bodyPr anchor="ctr">
            <a:normAutofit/>
          </a:bodyPr>
          <a:lstStyle/>
          <a:p>
            <a:pPr marL="0" indent="0">
              <a:lnSpc>
                <a:spcPct val="150000"/>
              </a:lnSpc>
              <a:buNone/>
            </a:pPr>
            <a:r>
              <a:rPr lang="tr-TR" sz="2000" dirty="0" smtClean="0">
                <a:latin typeface="Comic Sans MS" panose="030F0702030302020204" pitchFamily="66" charset="0"/>
              </a:rPr>
              <a:t>Mediko-Sosyal Merkezimizde, Mart 2022 itibarı ile Üniversitemiz Hastanesi </a:t>
            </a:r>
            <a:r>
              <a:rPr lang="tr-TR" sz="2000" dirty="0" smtClean="0">
                <a:solidFill>
                  <a:srgbClr val="FF0000"/>
                </a:solidFill>
                <a:latin typeface="Comic Sans MS" panose="030F0702030302020204" pitchFamily="66" charset="0"/>
              </a:rPr>
              <a:t>Dahiliye</a:t>
            </a:r>
            <a:r>
              <a:rPr lang="tr-TR" sz="2000" dirty="0" smtClean="0">
                <a:latin typeface="Comic Sans MS" panose="030F0702030302020204" pitchFamily="66" charset="0"/>
              </a:rPr>
              <a:t> bölümünden doktorumuz </a:t>
            </a:r>
            <a:r>
              <a:rPr lang="tr-TR" sz="2000" dirty="0" smtClean="0">
                <a:solidFill>
                  <a:srgbClr val="FF0000"/>
                </a:solidFill>
                <a:latin typeface="Comic Sans MS" panose="030F0702030302020204" pitchFamily="66" charset="0"/>
              </a:rPr>
              <a:t>Pazartesi </a:t>
            </a:r>
            <a:r>
              <a:rPr lang="tr-TR" sz="2000" dirty="0" smtClean="0">
                <a:latin typeface="Comic Sans MS" panose="030F0702030302020204" pitchFamily="66" charset="0"/>
              </a:rPr>
              <a:t>günleri hasta kabulüne başlamıştır. </a:t>
            </a:r>
            <a:endParaRPr lang="tr-TR" sz="2000" dirty="0"/>
          </a:p>
          <a:p>
            <a:pPr marL="0" indent="0">
              <a:buNone/>
            </a:pPr>
            <a:endParaRPr lang="tr-TR" sz="1800" dirty="0"/>
          </a:p>
        </p:txBody>
      </p:sp>
      <p:pic>
        <p:nvPicPr>
          <p:cNvPr id="5" name="Resim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376416" y="3256704"/>
            <a:ext cx="4647629" cy="3061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416" y="497190"/>
            <a:ext cx="4379960" cy="19157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Resim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4002" y="287386"/>
            <a:ext cx="1385672" cy="1345759"/>
          </a:xfrm>
          <a:prstGeom prst="rect">
            <a:avLst/>
          </a:prstGeom>
        </p:spPr>
      </p:pic>
    </p:spTree>
    <p:extLst>
      <p:ext uri="{BB962C8B-B14F-4D97-AF65-F5344CB8AC3E}">
        <p14:creationId xmlns:p14="http://schemas.microsoft.com/office/powerpoint/2010/main" val="21929794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00400" y="298938"/>
            <a:ext cx="5037992" cy="626012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545100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22031" y="1825625"/>
            <a:ext cx="5794131" cy="4351338"/>
          </a:xfrm>
        </p:spPr>
        <p:txBody>
          <a:bodyPr/>
          <a:lstStyle/>
          <a:p>
            <a:endParaRPr lang="tr-TR" dirty="0" smtClean="0"/>
          </a:p>
          <a:p>
            <a:endParaRPr lang="tr-TR" dirty="0"/>
          </a:p>
          <a:p>
            <a:endParaRPr lang="tr-TR" dirty="0" smtClean="0"/>
          </a:p>
          <a:p>
            <a:pPr>
              <a:lnSpc>
                <a:spcPct val="150000"/>
              </a:lnSpc>
            </a:pPr>
            <a:r>
              <a:rPr lang="tr-TR" sz="2000" dirty="0">
                <a:latin typeface="Comic Sans MS" panose="030F0702030302020204" pitchFamily="66" charset="0"/>
              </a:rPr>
              <a:t>Mediko-Sosyal Merkezimizde, </a:t>
            </a:r>
            <a:r>
              <a:rPr lang="tr-TR" sz="2000" dirty="0" smtClean="0">
                <a:latin typeface="Comic Sans MS" panose="030F0702030302020204" pitchFamily="66" charset="0"/>
              </a:rPr>
              <a:t>Nisan2022 </a:t>
            </a:r>
            <a:r>
              <a:rPr lang="tr-TR" sz="2000" dirty="0">
                <a:latin typeface="Comic Sans MS" panose="030F0702030302020204" pitchFamily="66" charset="0"/>
              </a:rPr>
              <a:t>itibarı ile Üniversitemiz Hastanesi Deri ve Zührevi Hastalıklar bölümünden doktorumuz </a:t>
            </a:r>
            <a:r>
              <a:rPr lang="tr-TR" sz="2000" dirty="0" smtClean="0">
                <a:solidFill>
                  <a:srgbClr val="FF0000"/>
                </a:solidFill>
                <a:latin typeface="Comic Sans MS" panose="030F0702030302020204" pitchFamily="66" charset="0"/>
              </a:rPr>
              <a:t>Salı</a:t>
            </a:r>
            <a:r>
              <a:rPr lang="tr-TR" sz="2000" dirty="0" smtClean="0">
                <a:latin typeface="Comic Sans MS" panose="030F0702030302020204" pitchFamily="66" charset="0"/>
              </a:rPr>
              <a:t> günleri </a:t>
            </a:r>
            <a:r>
              <a:rPr lang="tr-TR" sz="2000" dirty="0">
                <a:latin typeface="Comic Sans MS" panose="030F0702030302020204" pitchFamily="66" charset="0"/>
              </a:rPr>
              <a:t>hasta kabulüne başlamıştır. </a:t>
            </a:r>
          </a:p>
          <a:p>
            <a:pPr>
              <a:lnSpc>
                <a:spcPct val="150000"/>
              </a:lnSpc>
            </a:pPr>
            <a:endParaRPr lang="tr-TR" dirty="0"/>
          </a:p>
        </p:txBody>
      </p:sp>
      <p:pic>
        <p:nvPicPr>
          <p:cNvPr id="5" name="Resim 4"/>
          <p:cNvPicPr>
            <a:picLocks noChangeAspect="1"/>
          </p:cNvPicPr>
          <p:nvPr/>
        </p:nvPicPr>
        <p:blipFill>
          <a:blip r:embed="rId2"/>
          <a:stretch>
            <a:fillRect/>
          </a:stretch>
        </p:blipFill>
        <p:spPr>
          <a:xfrm>
            <a:off x="6832240" y="3228385"/>
            <a:ext cx="4682134" cy="6151397"/>
          </a:xfrm>
          <a:prstGeom prst="rect">
            <a:avLst/>
          </a:prstGeo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262" y="849811"/>
            <a:ext cx="4149969" cy="1609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Resim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2031" y="316161"/>
            <a:ext cx="1280015" cy="1243145"/>
          </a:xfrm>
          <a:prstGeom prst="rect">
            <a:avLst/>
          </a:prstGeom>
        </p:spPr>
      </p:pic>
    </p:spTree>
    <p:extLst>
      <p:ext uri="{BB962C8B-B14F-4D97-AF65-F5344CB8AC3E}">
        <p14:creationId xmlns:p14="http://schemas.microsoft.com/office/powerpoint/2010/main" val="19723650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182815" y="290145"/>
            <a:ext cx="5169877" cy="636563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749565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7B4C9E1-800B-451B-B36C-7BDE935B44DD}"/>
              </a:ext>
            </a:extLst>
          </p:cNvPr>
          <p:cNvSpPr>
            <a:spLocks noGrp="1"/>
          </p:cNvSpPr>
          <p:nvPr>
            <p:ph idx="1"/>
          </p:nvPr>
        </p:nvSpPr>
        <p:spPr>
          <a:xfrm>
            <a:off x="267772" y="3275544"/>
            <a:ext cx="8112980" cy="2019631"/>
          </a:xfrm>
        </p:spPr>
        <p:txBody>
          <a:bodyPr anchor="ctr">
            <a:normAutofit/>
          </a:bodyPr>
          <a:lstStyle/>
          <a:p>
            <a:pPr marL="0" indent="0">
              <a:lnSpc>
                <a:spcPct val="150000"/>
              </a:lnSpc>
              <a:buNone/>
            </a:pPr>
            <a:r>
              <a:rPr lang="tr-TR" sz="2000" b="0" i="0" dirty="0">
                <a:effectLst/>
                <a:latin typeface="Comic Sans MS" panose="030F0702030302020204" pitchFamily="66" charset="0"/>
              </a:rPr>
              <a:t>Birinci basamak diş sağlığı hizmetleri </a:t>
            </a:r>
            <a:r>
              <a:rPr lang="tr-TR" sz="2000" b="0" i="0" dirty="0" smtClean="0">
                <a:effectLst/>
                <a:latin typeface="Comic Sans MS" panose="030F0702030302020204" pitchFamily="66" charset="0"/>
              </a:rPr>
              <a:t>verilmekte, </a:t>
            </a:r>
            <a:r>
              <a:rPr lang="tr-TR" sz="2000" b="0" i="0" dirty="0">
                <a:effectLst/>
                <a:latin typeface="Comic Sans MS" panose="030F0702030302020204" pitchFamily="66" charset="0"/>
              </a:rPr>
              <a:t>gerektiğinde hastalar ilgili yerlere </a:t>
            </a:r>
            <a:r>
              <a:rPr lang="tr-TR" sz="2000" b="0" i="0" dirty="0" smtClean="0">
                <a:effectLst/>
                <a:latin typeface="Comic Sans MS" panose="030F0702030302020204" pitchFamily="66" charset="0"/>
              </a:rPr>
              <a:t>yönlendirilmektedir.</a:t>
            </a:r>
            <a:endParaRPr lang="tr-TR" sz="2000" dirty="0">
              <a:latin typeface="Comic Sans MS" panose="030F0702030302020204" pitchFamily="66" charset="0"/>
            </a:endParaRPr>
          </a:p>
        </p:txBody>
      </p:sp>
      <p:pic>
        <p:nvPicPr>
          <p:cNvPr id="5" name="Resim 4">
            <a:extLst>
              <a:ext uri="{FF2B5EF4-FFF2-40B4-BE49-F238E27FC236}">
                <a16:creationId xmlns:a16="http://schemas.microsoft.com/office/drawing/2014/main" id="{A6D8C069-C4E4-431F-9D01-2E3856FE210A}"/>
              </a:ext>
            </a:extLst>
          </p:cNvPr>
          <p:cNvPicPr>
            <a:picLocks noChangeAspect="1"/>
          </p:cNvPicPr>
          <p:nvPr/>
        </p:nvPicPr>
        <p:blipFill rotWithShape="1">
          <a:blip r:embed="rId2">
            <a:extLst>
              <a:ext uri="{28A0092B-C50C-407E-A947-70E740481C1C}">
                <a14:useLocalDpi xmlns:a14="http://schemas.microsoft.com/office/drawing/2010/main" val="0"/>
              </a:ext>
            </a:extLst>
          </a:blip>
          <a:srcRect t="4142"/>
          <a:stretch/>
        </p:blipFill>
        <p:spPr>
          <a:xfrm>
            <a:off x="6604600" y="524292"/>
            <a:ext cx="4771143" cy="20505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0752" y="2896612"/>
            <a:ext cx="2688943" cy="3478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Başlık 1">
            <a:extLst>
              <a:ext uri="{FF2B5EF4-FFF2-40B4-BE49-F238E27FC236}">
                <a16:creationId xmlns:a16="http://schemas.microsoft.com/office/drawing/2014/main" id="{3D16BBE3-3B04-4A11-821A-B2848C89C033}"/>
              </a:ext>
            </a:extLst>
          </p:cNvPr>
          <p:cNvSpPr txBox="1">
            <a:spLocks/>
          </p:cNvSpPr>
          <p:nvPr/>
        </p:nvSpPr>
        <p:spPr>
          <a:xfrm>
            <a:off x="1182147" y="1655823"/>
            <a:ext cx="3719141" cy="1435926"/>
          </a:xfrm>
          <a:prstGeom prst="rect">
            <a:avLst/>
          </a:prstGeom>
          <a:solidFill>
            <a:schemeClr val="accent1">
              <a:lumMod val="60000"/>
              <a:lumOff val="40000"/>
            </a:schemeClr>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u="sng" dirty="0">
                <a:latin typeface="Comic Sans MS" panose="030F0702030302020204" pitchFamily="66" charset="0"/>
              </a:rPr>
              <a:t/>
            </a:r>
            <a:br>
              <a:rPr lang="tr-TR" sz="2800" b="1" u="sng" dirty="0">
                <a:latin typeface="Comic Sans MS" panose="030F0702030302020204" pitchFamily="66" charset="0"/>
              </a:rPr>
            </a:br>
            <a:r>
              <a:rPr lang="tr-TR" sz="2800" b="1" dirty="0">
                <a:latin typeface="Comic Sans MS" panose="030F0702030302020204" pitchFamily="66" charset="0"/>
              </a:rPr>
              <a:t>Ağız ve Diş Sağlığı </a:t>
            </a:r>
            <a:r>
              <a:rPr lang="tr-TR" sz="2800" b="1" dirty="0" smtClean="0">
                <a:latin typeface="Comic Sans MS" panose="030F0702030302020204" pitchFamily="66" charset="0"/>
              </a:rPr>
              <a:t>Hizmetleri</a:t>
            </a:r>
            <a:r>
              <a:rPr lang="tr-TR" sz="2800" b="1" dirty="0">
                <a:latin typeface="Comic Sans MS" panose="030F0702030302020204" pitchFamily="66" charset="0"/>
              </a:rPr>
              <a:t/>
            </a:r>
            <a:br>
              <a:rPr lang="tr-TR" sz="2800" b="1" dirty="0">
                <a:latin typeface="Comic Sans MS" panose="030F0702030302020204" pitchFamily="66" charset="0"/>
              </a:rPr>
            </a:br>
            <a:endParaRPr lang="tr-TR" sz="3100" dirty="0">
              <a:latin typeface="Comic Sans MS" panose="030F0702030302020204" pitchFamily="66" charset="0"/>
            </a:endParaRPr>
          </a:p>
        </p:txBody>
      </p:sp>
      <p:pic>
        <p:nvPicPr>
          <p:cNvPr id="2" name="Resim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1786" y="259675"/>
            <a:ext cx="1205999" cy="1171261"/>
          </a:xfrm>
          <a:prstGeom prst="rect">
            <a:avLst/>
          </a:prstGeom>
        </p:spPr>
      </p:pic>
    </p:spTree>
    <p:extLst>
      <p:ext uri="{BB962C8B-B14F-4D97-AF65-F5344CB8AC3E}">
        <p14:creationId xmlns:p14="http://schemas.microsoft.com/office/powerpoint/2010/main" val="1123877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çerik Yer Tutucusu 2"/>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352066" y="275860"/>
            <a:ext cx="5064369" cy="628210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36431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im 4" descr="yiyecek, meyve, yemek, elma içeren bir resim&#10;&#10;Açıklama otomatik olarak oluşturuldu">
            <a:extLst>
              <a:ext uri="{FF2B5EF4-FFF2-40B4-BE49-F238E27FC236}">
                <a16:creationId xmlns:a16="http://schemas.microsoft.com/office/drawing/2014/main" id="{048B3D17-170E-42E8-B721-F1F974ED107F}"/>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8994" b="6736"/>
          <a:stretch/>
        </p:blipFill>
        <p:spPr>
          <a:xfrm>
            <a:off x="0" y="1"/>
            <a:ext cx="12192000" cy="6857999"/>
          </a:xfrm>
          <a:prstGeom prst="rect">
            <a:avLst/>
          </a:prstGeom>
        </p:spPr>
      </p:pic>
      <p:sp>
        <p:nvSpPr>
          <p:cNvPr id="3" name="İçerik Yer Tutucusu 2">
            <a:extLst>
              <a:ext uri="{FF2B5EF4-FFF2-40B4-BE49-F238E27FC236}">
                <a16:creationId xmlns:a16="http://schemas.microsoft.com/office/drawing/2014/main" id="{C7370B2A-4674-4D03-A299-CF88E4E42EB7}"/>
              </a:ext>
            </a:extLst>
          </p:cNvPr>
          <p:cNvSpPr>
            <a:spLocks noGrp="1"/>
          </p:cNvSpPr>
          <p:nvPr>
            <p:ph idx="1"/>
          </p:nvPr>
        </p:nvSpPr>
        <p:spPr>
          <a:xfrm>
            <a:off x="6175800" y="2576947"/>
            <a:ext cx="5836089" cy="2396836"/>
          </a:xfrm>
        </p:spPr>
        <p:txBody>
          <a:bodyPr anchor="ctr">
            <a:normAutofit/>
          </a:bodyPr>
          <a:lstStyle/>
          <a:p>
            <a:pPr marL="0" indent="0">
              <a:lnSpc>
                <a:spcPct val="150000"/>
              </a:lnSpc>
              <a:buNone/>
            </a:pPr>
            <a:r>
              <a:rPr lang="tr-TR" sz="2000" dirty="0">
                <a:solidFill>
                  <a:srgbClr val="FF0000"/>
                </a:solidFill>
                <a:latin typeface="Comic Sans MS" panose="030F0702030302020204" pitchFamily="66" charset="0"/>
              </a:rPr>
              <a:t>Başvuranlara beslenme eğitimi ve danışmanlığı verilmekte, beslenme programı düzenlenmekte, ileri tetkik ve tedavisi gereken kişiler ilgili yerlere yönlendirilmektedir. Randevu ile hizmet verilmektedir. </a:t>
            </a:r>
          </a:p>
        </p:txBody>
      </p:sp>
      <p:sp>
        <p:nvSpPr>
          <p:cNvPr id="6" name="Başlık 1">
            <a:extLst>
              <a:ext uri="{FF2B5EF4-FFF2-40B4-BE49-F238E27FC236}">
                <a16:creationId xmlns:a16="http://schemas.microsoft.com/office/drawing/2014/main" id="{DE128642-18D9-4192-9792-3C33B97460B6}"/>
              </a:ext>
            </a:extLst>
          </p:cNvPr>
          <p:cNvSpPr txBox="1">
            <a:spLocks/>
          </p:cNvSpPr>
          <p:nvPr/>
        </p:nvSpPr>
        <p:spPr>
          <a:xfrm>
            <a:off x="7482752" y="5416726"/>
            <a:ext cx="4529137" cy="77846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tr-TR" sz="3100" b="1" dirty="0" smtClean="0">
                <a:latin typeface="Comic Sans MS" panose="030F0702030302020204" pitchFamily="66" charset="0"/>
              </a:rPr>
              <a:t/>
            </a:r>
            <a:br>
              <a:rPr lang="tr-TR" sz="3100" b="1" dirty="0" smtClean="0">
                <a:latin typeface="Comic Sans MS" panose="030F0702030302020204" pitchFamily="66" charset="0"/>
              </a:rPr>
            </a:br>
            <a:r>
              <a:rPr lang="tr-TR" sz="3100" b="1" dirty="0" smtClean="0">
                <a:latin typeface="Comic Sans MS" panose="030F0702030302020204" pitchFamily="66" charset="0"/>
              </a:rPr>
              <a:t/>
            </a:r>
            <a:br>
              <a:rPr lang="tr-TR" sz="3100" b="1" dirty="0" smtClean="0">
                <a:latin typeface="Comic Sans MS" panose="030F0702030302020204" pitchFamily="66" charset="0"/>
              </a:rPr>
            </a:br>
            <a:r>
              <a:rPr lang="tr-TR" sz="3100" b="1" dirty="0" smtClean="0">
                <a:latin typeface="Comic Sans MS" panose="030F0702030302020204" pitchFamily="66" charset="0"/>
              </a:rPr>
              <a:t/>
            </a:r>
            <a:br>
              <a:rPr lang="tr-TR" sz="3100" b="1" dirty="0" smtClean="0">
                <a:latin typeface="Comic Sans MS" panose="030F0702030302020204" pitchFamily="66" charset="0"/>
              </a:rPr>
            </a:br>
            <a:r>
              <a:rPr lang="tr-TR" sz="3100" b="1" dirty="0" smtClean="0">
                <a:latin typeface="Comic Sans MS" panose="030F0702030302020204" pitchFamily="66" charset="0"/>
              </a:rPr>
              <a:t/>
            </a:r>
            <a:br>
              <a:rPr lang="tr-TR" sz="3100" b="1" dirty="0" smtClean="0">
                <a:latin typeface="Comic Sans MS" panose="030F0702030302020204" pitchFamily="66" charset="0"/>
              </a:rPr>
            </a:br>
            <a:r>
              <a:rPr lang="tr-TR" sz="7200" b="1" dirty="0" smtClean="0">
                <a:latin typeface="Comic Sans MS" panose="030F0702030302020204" pitchFamily="66" charset="0"/>
              </a:rPr>
              <a:t>Diyetisyen </a:t>
            </a:r>
            <a:r>
              <a:rPr lang="tr-TR" sz="7200" b="1" dirty="0" err="1" smtClean="0">
                <a:latin typeface="Comic Sans MS" panose="030F0702030302020204" pitchFamily="66" charset="0"/>
              </a:rPr>
              <a:t>istenmiştir,beklemekteyiz</a:t>
            </a:r>
            <a:r>
              <a:rPr lang="tr-TR" sz="7200" b="1" dirty="0" smtClean="0">
                <a:latin typeface="Comic Sans MS" panose="030F0702030302020204" pitchFamily="66" charset="0"/>
              </a:rPr>
              <a:t>.</a:t>
            </a:r>
            <a:r>
              <a:rPr lang="tr-TR" sz="3100" b="1" dirty="0" smtClean="0">
                <a:latin typeface="Comic Sans MS" panose="030F0702030302020204" pitchFamily="66" charset="0"/>
              </a:rPr>
              <a:t>.</a:t>
            </a:r>
            <a:r>
              <a:rPr lang="tr-TR" sz="3600" b="1" dirty="0" smtClean="0">
                <a:latin typeface="Comic Sans MS" panose="030F0702030302020204" pitchFamily="66" charset="0"/>
              </a:rPr>
              <a:t/>
            </a:r>
            <a:br>
              <a:rPr lang="tr-TR" sz="3600" b="1" dirty="0" smtClean="0">
                <a:latin typeface="Comic Sans MS" panose="030F0702030302020204" pitchFamily="66" charset="0"/>
              </a:rPr>
            </a:br>
            <a:r>
              <a:rPr lang="tr-TR" sz="3100" b="1" dirty="0" smtClean="0">
                <a:latin typeface="Comic Sans MS" panose="030F0702030302020204" pitchFamily="66" charset="0"/>
              </a:rPr>
              <a:t/>
            </a:r>
            <a:br>
              <a:rPr lang="tr-TR" sz="3100" b="1" dirty="0" smtClean="0">
                <a:latin typeface="Comic Sans MS" panose="030F0702030302020204" pitchFamily="66" charset="0"/>
              </a:rPr>
            </a:br>
            <a:r>
              <a:rPr lang="tr-TR" sz="3100" b="1" dirty="0" smtClean="0">
                <a:latin typeface="Comic Sans MS" panose="030F0702030302020204" pitchFamily="66" charset="0"/>
              </a:rPr>
              <a:t/>
            </a:r>
            <a:br>
              <a:rPr lang="tr-TR" sz="3100" b="1" dirty="0" smtClean="0">
                <a:latin typeface="Comic Sans MS" panose="030F0702030302020204" pitchFamily="66" charset="0"/>
              </a:rPr>
            </a:br>
            <a:r>
              <a:rPr lang="tr-TR" sz="3100" b="1" dirty="0" smtClean="0">
                <a:latin typeface="Comic Sans MS" panose="030F0702030302020204" pitchFamily="66" charset="0"/>
              </a:rPr>
              <a:t/>
            </a:r>
            <a:br>
              <a:rPr lang="tr-TR" sz="3100" b="1" dirty="0" smtClean="0">
                <a:latin typeface="Comic Sans MS" panose="030F0702030302020204" pitchFamily="66" charset="0"/>
              </a:rPr>
            </a:br>
            <a:endParaRPr lang="tr-TR" sz="3200" dirty="0">
              <a:latin typeface="Comic Sans MS" panose="030F0702030302020204" pitchFamily="66" charset="0"/>
            </a:endParaRPr>
          </a:p>
        </p:txBody>
      </p:sp>
      <p:sp>
        <p:nvSpPr>
          <p:cNvPr id="7" name="Başlık 1">
            <a:extLst>
              <a:ext uri="{FF2B5EF4-FFF2-40B4-BE49-F238E27FC236}">
                <a16:creationId xmlns:a16="http://schemas.microsoft.com/office/drawing/2014/main" id="{3D16BBE3-3B04-4A11-821A-B2848C89C033}"/>
              </a:ext>
            </a:extLst>
          </p:cNvPr>
          <p:cNvSpPr txBox="1">
            <a:spLocks/>
          </p:cNvSpPr>
          <p:nvPr/>
        </p:nvSpPr>
        <p:spPr>
          <a:xfrm>
            <a:off x="7212939" y="966482"/>
            <a:ext cx="3761813" cy="1167522"/>
          </a:xfrm>
          <a:prstGeom prst="rect">
            <a:avLst/>
          </a:prstGeom>
          <a:solidFill>
            <a:schemeClr val="accent1">
              <a:lumMod val="60000"/>
              <a:lumOff val="40000"/>
            </a:scheme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u="sng" dirty="0">
                <a:latin typeface="Comic Sans MS" panose="030F0702030302020204" pitchFamily="66" charset="0"/>
              </a:rPr>
              <a:t/>
            </a:r>
            <a:br>
              <a:rPr lang="tr-TR" sz="2800" b="1" u="sng" dirty="0">
                <a:latin typeface="Comic Sans MS" panose="030F0702030302020204" pitchFamily="66" charset="0"/>
              </a:rPr>
            </a:br>
            <a:r>
              <a:rPr lang="tr-TR" sz="2800" b="1" dirty="0">
                <a:latin typeface="Comic Sans MS" panose="030F0702030302020204" pitchFamily="66" charset="0"/>
              </a:rPr>
              <a:t>Beslenme ve  </a:t>
            </a:r>
            <a:r>
              <a:rPr lang="tr-TR" sz="2800" b="1" dirty="0" smtClean="0">
                <a:latin typeface="Comic Sans MS" panose="030F0702030302020204" pitchFamily="66" charset="0"/>
              </a:rPr>
              <a:t>Diyet Hizmetleri</a:t>
            </a:r>
            <a:endParaRPr lang="tr-TR" sz="3100" dirty="0">
              <a:latin typeface="Comic Sans MS" panose="030F0702030302020204" pitchFamily="66" charset="0"/>
            </a:endParaRPr>
          </a:p>
        </p:txBody>
      </p:sp>
      <p:pic>
        <p:nvPicPr>
          <p:cNvPr id="4" name="Resim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1968" y="1"/>
            <a:ext cx="1308298" cy="1270615"/>
          </a:xfrm>
          <a:prstGeom prst="rect">
            <a:avLst/>
          </a:prstGeom>
        </p:spPr>
      </p:pic>
    </p:spTree>
    <p:extLst>
      <p:ext uri="{BB962C8B-B14F-4D97-AF65-F5344CB8AC3E}">
        <p14:creationId xmlns:p14="http://schemas.microsoft.com/office/powerpoint/2010/main" val="23243996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16BBE3-3B04-4A11-821A-B2848C89C033}"/>
              </a:ext>
            </a:extLst>
          </p:cNvPr>
          <p:cNvSpPr>
            <a:spLocks noGrp="1"/>
          </p:cNvSpPr>
          <p:nvPr>
            <p:ph type="title"/>
          </p:nvPr>
        </p:nvSpPr>
        <p:spPr>
          <a:xfrm>
            <a:off x="377371" y="2219070"/>
            <a:ext cx="3853253" cy="2934820"/>
          </a:xfrm>
          <a:solidFill>
            <a:schemeClr val="accent1">
              <a:lumMod val="60000"/>
              <a:lumOff val="40000"/>
            </a:schemeClr>
          </a:solidFill>
        </p:spPr>
        <p:txBody>
          <a:bodyPr anchor="ctr">
            <a:normAutofit/>
          </a:bodyPr>
          <a:lstStyle/>
          <a:p>
            <a:r>
              <a:rPr lang="tr-TR" sz="2900" dirty="0" smtClean="0">
                <a:latin typeface="Comic Sans MS" panose="030F0702030302020204" pitchFamily="66" charset="0"/>
              </a:rPr>
              <a:t>Psikososyal Destek Hizmetleri</a:t>
            </a:r>
            <a:endParaRPr lang="tr-TR" sz="2900" dirty="0">
              <a:latin typeface="Comic Sans MS" panose="030F0702030302020204" pitchFamily="66" charset="0"/>
            </a:endParaRPr>
          </a:p>
        </p:txBody>
      </p:sp>
      <p:sp>
        <p:nvSpPr>
          <p:cNvPr id="3" name="İçerik Yer Tutucusu 2">
            <a:extLst>
              <a:ext uri="{FF2B5EF4-FFF2-40B4-BE49-F238E27FC236}">
                <a16:creationId xmlns:a16="http://schemas.microsoft.com/office/drawing/2014/main" id="{6A3C9953-59F2-4704-ADE2-FD0FDA48D5CC}"/>
              </a:ext>
            </a:extLst>
          </p:cNvPr>
          <p:cNvSpPr>
            <a:spLocks noGrp="1"/>
          </p:cNvSpPr>
          <p:nvPr>
            <p:ph idx="1"/>
          </p:nvPr>
        </p:nvSpPr>
        <p:spPr>
          <a:xfrm>
            <a:off x="4429128" y="482915"/>
            <a:ext cx="7386636" cy="2484884"/>
          </a:xfrm>
        </p:spPr>
        <p:txBody>
          <a:bodyPr anchor="ctr">
            <a:noAutofit/>
          </a:bodyPr>
          <a:lstStyle/>
          <a:p>
            <a:pPr marL="0" indent="0">
              <a:lnSpc>
                <a:spcPct val="150000"/>
              </a:lnSpc>
              <a:buNone/>
            </a:pPr>
            <a:r>
              <a:rPr lang="tr-TR" sz="1800" dirty="0" smtClean="0">
                <a:latin typeface="Comic Sans MS" panose="030F0702030302020204" pitchFamily="66" charset="0"/>
              </a:rPr>
              <a:t>Psikolojik </a:t>
            </a:r>
            <a:r>
              <a:rPr lang="tr-TR" sz="1800" dirty="0">
                <a:latin typeface="Comic Sans MS" panose="030F0702030302020204" pitchFamily="66" charset="0"/>
              </a:rPr>
              <a:t>ve sosyal sorunların yanı sıra, kendini tanıma ve geliştirme, insanlarla daha iyi iletişim kurabilme, üniversiteye uyum ve eğitim ile ilgili sorunların çözümü için de yardım alınabilmektedir.  Randevu ile hizmet verilmektedir. Randevular bizzat başvurarak veya telefonla alınabilmektedir. Ayrıca internet sayfasında bulunan bağlantıyla online randevu da alınabilmektedir.</a:t>
            </a:r>
          </a:p>
        </p:txBody>
      </p:sp>
      <p:pic>
        <p:nvPicPr>
          <p:cNvPr id="4" name="Resim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758191" y="3245457"/>
            <a:ext cx="4731967" cy="3431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Resim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7371" y="359823"/>
            <a:ext cx="1279291" cy="1242442"/>
          </a:xfrm>
          <a:prstGeom prst="rect">
            <a:avLst/>
          </a:prstGeom>
        </p:spPr>
      </p:pic>
    </p:spTree>
    <p:extLst>
      <p:ext uri="{BB962C8B-B14F-4D97-AF65-F5344CB8AC3E}">
        <p14:creationId xmlns:p14="http://schemas.microsoft.com/office/powerpoint/2010/main" val="31829343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A3C9953-59F2-4704-ADE2-FD0FDA48D5CC}"/>
              </a:ext>
            </a:extLst>
          </p:cNvPr>
          <p:cNvSpPr>
            <a:spLocks noGrp="1"/>
          </p:cNvSpPr>
          <p:nvPr>
            <p:ph idx="1"/>
          </p:nvPr>
        </p:nvSpPr>
        <p:spPr>
          <a:xfrm>
            <a:off x="935780" y="4710544"/>
            <a:ext cx="10286401" cy="2147456"/>
          </a:xfrm>
        </p:spPr>
        <p:txBody>
          <a:bodyPr anchor="ctr">
            <a:normAutofit/>
          </a:bodyPr>
          <a:lstStyle/>
          <a:p>
            <a:pPr marL="0" indent="0">
              <a:lnSpc>
                <a:spcPct val="150000"/>
              </a:lnSpc>
              <a:buNone/>
            </a:pPr>
            <a:r>
              <a:rPr lang="tr-TR" sz="2000" dirty="0" smtClean="0">
                <a:latin typeface="Comic Sans MS" panose="030F0702030302020204" pitchFamily="66" charset="0"/>
              </a:rPr>
              <a:t>Merkezimizde 1. Mart.2002 tarihi itibarıyla </a:t>
            </a:r>
            <a:r>
              <a:rPr lang="tr-TR" sz="2000" dirty="0" smtClean="0">
                <a:solidFill>
                  <a:srgbClr val="FF0000"/>
                </a:solidFill>
                <a:latin typeface="Comic Sans MS" panose="030F0702030302020204" pitchFamily="66" charset="0"/>
              </a:rPr>
              <a:t>Salı</a:t>
            </a:r>
            <a:r>
              <a:rPr lang="tr-TR" sz="2000" dirty="0" smtClean="0">
                <a:latin typeface="Comic Sans MS" panose="030F0702030302020204" pitchFamily="66" charset="0"/>
              </a:rPr>
              <a:t> günleri 9.00- 12.00 saatleri arasında psikiyatri uzmanı </a:t>
            </a:r>
            <a:r>
              <a:rPr lang="tr-TR" sz="2000" dirty="0">
                <a:latin typeface="Comic Sans MS" panose="030F0702030302020204" pitchFamily="66" charset="0"/>
              </a:rPr>
              <a:t>h</a:t>
            </a:r>
            <a:r>
              <a:rPr lang="tr-TR" sz="2000" dirty="0" smtClean="0">
                <a:latin typeface="Comic Sans MS" panose="030F0702030302020204" pitchFamily="66" charset="0"/>
              </a:rPr>
              <a:t>asta kabulüne başlamıştır.</a:t>
            </a:r>
            <a:endParaRPr lang="tr-TR" sz="2000" dirty="0">
              <a:latin typeface="Comic Sans MS" panose="030F0702030302020204" pitchFamily="66" charset="0"/>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2508" y="1160585"/>
            <a:ext cx="5966130" cy="3030415"/>
          </a:xfrm>
          <a:prstGeom prst="rect">
            <a:avLst/>
          </a:prstGeom>
        </p:spPr>
      </p:pic>
      <p:pic>
        <p:nvPicPr>
          <p:cNvPr id="5" name="Resim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6315" y="318785"/>
            <a:ext cx="1583501" cy="1537889"/>
          </a:xfrm>
          <a:prstGeom prst="rect">
            <a:avLst/>
          </a:prstGeom>
        </p:spPr>
      </p:pic>
    </p:spTree>
    <p:extLst>
      <p:ext uri="{BB962C8B-B14F-4D97-AF65-F5344CB8AC3E}">
        <p14:creationId xmlns:p14="http://schemas.microsoft.com/office/powerpoint/2010/main" val="4582344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65219" y="935890"/>
            <a:ext cx="3124200" cy="1325563"/>
          </a:xfrm>
        </p:spPr>
        <p:txBody>
          <a:bodyPr>
            <a:normAutofit/>
          </a:bodyPr>
          <a:lstStyle/>
          <a:p>
            <a:r>
              <a:rPr lang="tr-TR" sz="2400" dirty="0" smtClean="0">
                <a:latin typeface="Comic Sans MS" panose="030F0702030302020204" pitchFamily="66" charset="0"/>
              </a:rPr>
              <a:t>Tarihçe</a:t>
            </a:r>
            <a:endParaRPr lang="tr-TR" sz="2400" dirty="0">
              <a:latin typeface="Comic Sans MS" panose="030F0702030302020204" pitchFamily="66" charset="0"/>
            </a:endParaRPr>
          </a:p>
        </p:txBody>
      </p:sp>
      <p:sp>
        <p:nvSpPr>
          <p:cNvPr id="3" name="İçerik Yer Tutucusu 2"/>
          <p:cNvSpPr>
            <a:spLocks noGrp="1"/>
          </p:cNvSpPr>
          <p:nvPr>
            <p:ph idx="1"/>
          </p:nvPr>
        </p:nvSpPr>
        <p:spPr>
          <a:xfrm>
            <a:off x="595745" y="1997074"/>
            <a:ext cx="10515600" cy="2048455"/>
          </a:xfrm>
        </p:spPr>
        <p:txBody>
          <a:bodyPr>
            <a:normAutofit lnSpcReduction="10000"/>
          </a:bodyPr>
          <a:lstStyle/>
          <a:p>
            <a:pPr algn="just">
              <a:lnSpc>
                <a:spcPct val="150000"/>
              </a:lnSpc>
            </a:pPr>
            <a:r>
              <a:rPr lang="tr-TR" sz="2000" dirty="0">
                <a:latin typeface="Comic Sans MS" panose="030F0702030302020204" pitchFamily="66" charset="0"/>
              </a:rPr>
              <a:t>Çukurova</a:t>
            </a:r>
            <a:r>
              <a:rPr lang="tr-TR" sz="2000" dirty="0">
                <a:solidFill>
                  <a:srgbClr val="FFFFFF"/>
                </a:solidFill>
                <a:latin typeface="Comic Sans MS" panose="030F0702030302020204" pitchFamily="66" charset="0"/>
              </a:rPr>
              <a:t> </a:t>
            </a:r>
            <a:r>
              <a:rPr lang="tr-TR" sz="2000" dirty="0">
                <a:latin typeface="Comic Sans MS" panose="030F0702030302020204" pitchFamily="66" charset="0"/>
              </a:rPr>
              <a:t>Üniversitesi Sağlık Kültür </a:t>
            </a:r>
            <a:r>
              <a:rPr lang="tr-TR" sz="2000" dirty="0" smtClean="0">
                <a:latin typeface="Comic Sans MS" panose="030F0702030302020204" pitchFamily="66" charset="0"/>
              </a:rPr>
              <a:t>ve Spor </a:t>
            </a:r>
            <a:r>
              <a:rPr lang="tr-TR" sz="2000" dirty="0">
                <a:latin typeface="Comic Sans MS" panose="030F0702030302020204" pitchFamily="66" charset="0"/>
              </a:rPr>
              <a:t>Daire Başkanlığı’na bağlı olarak çalışan </a:t>
            </a:r>
            <a:r>
              <a:rPr lang="tr-TR" sz="2000" dirty="0" err="1" smtClean="0">
                <a:latin typeface="Comic Sans MS" panose="030F0702030302020204" pitchFamily="66" charset="0"/>
              </a:rPr>
              <a:t>Mediko</a:t>
            </a:r>
            <a:r>
              <a:rPr lang="tr-TR" sz="2000" dirty="0" smtClean="0">
                <a:latin typeface="Comic Sans MS" panose="030F0702030302020204" pitchFamily="66" charset="0"/>
              </a:rPr>
              <a:t>-Sosyal </a:t>
            </a:r>
            <a:r>
              <a:rPr lang="tr-TR" sz="2000" dirty="0">
                <a:latin typeface="Comic Sans MS" panose="030F0702030302020204" pitchFamily="66" charset="0"/>
              </a:rPr>
              <a:t>Merkezi 1982 </a:t>
            </a:r>
            <a:r>
              <a:rPr lang="tr-TR" sz="2000" dirty="0" smtClean="0">
                <a:latin typeface="Comic Sans MS" panose="030F0702030302020204" pitchFamily="66" charset="0"/>
              </a:rPr>
              <a:t>yılında kurulmuştur</a:t>
            </a:r>
            <a:r>
              <a:rPr lang="tr-TR" sz="2000" dirty="0">
                <a:latin typeface="Comic Sans MS" panose="030F0702030302020204" pitchFamily="66" charset="0"/>
              </a:rPr>
              <a:t>. </a:t>
            </a:r>
          </a:p>
          <a:p>
            <a:pPr algn="just">
              <a:lnSpc>
                <a:spcPct val="160000"/>
              </a:lnSpc>
            </a:pPr>
            <a:r>
              <a:rPr lang="tr-TR" sz="2000" dirty="0">
                <a:latin typeface="Comic Sans MS" panose="030F0702030302020204" pitchFamily="66" charset="0"/>
              </a:rPr>
              <a:t>1986 yılında Balcalı Hastanesi’nin bir bölümüne </a:t>
            </a:r>
            <a:r>
              <a:rPr lang="tr-TR" sz="2000" dirty="0" smtClean="0">
                <a:latin typeface="Comic Sans MS" panose="030F0702030302020204" pitchFamily="66" charset="0"/>
              </a:rPr>
              <a:t>taşınmış, </a:t>
            </a:r>
            <a:r>
              <a:rPr lang="tr-TR" sz="2000" dirty="0">
                <a:latin typeface="Comic Sans MS" panose="030F0702030302020204" pitchFamily="66" charset="0"/>
              </a:rPr>
              <a:t>1997 </a:t>
            </a:r>
            <a:r>
              <a:rPr lang="tr-TR" sz="2000" dirty="0" smtClean="0">
                <a:latin typeface="Comic Sans MS" panose="030F0702030302020204" pitchFamily="66" charset="0"/>
              </a:rPr>
              <a:t>yılından itibaren binasına taşınarak hizmet vermeye başlamıştır.</a:t>
            </a:r>
            <a:endParaRPr lang="tr-TR" sz="2000" dirty="0">
              <a:latin typeface="Comic Sans MS" panose="030F0702030302020204" pitchFamily="66" charset="0"/>
            </a:endParaRPr>
          </a:p>
        </p:txBody>
      </p:sp>
      <p:pic>
        <p:nvPicPr>
          <p:cNvPr id="4" name="Resim 3" descr="ağaç, gök, açık hava, zemin içeren bir resim&#10;&#10;Açıklama otomatik olarak oluşturuldu">
            <a:extLst>
              <a:ext uri="{FF2B5EF4-FFF2-40B4-BE49-F238E27FC236}">
                <a16:creationId xmlns:a16="http://schemas.microsoft.com/office/drawing/2014/main" id="{4BCA72EE-F0C9-425C-B1E7-2780E000369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3281" r="34497"/>
          <a:stretch/>
        </p:blipFill>
        <p:spPr>
          <a:xfrm>
            <a:off x="8254831" y="3842323"/>
            <a:ext cx="2856514" cy="2877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Resim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0700" y="184637"/>
            <a:ext cx="1186746" cy="1152563"/>
          </a:xfrm>
          <a:prstGeom prst="rect">
            <a:avLst/>
          </a:prstGeom>
        </p:spPr>
      </p:pic>
    </p:spTree>
    <p:extLst>
      <p:ext uri="{BB962C8B-B14F-4D97-AF65-F5344CB8AC3E}">
        <p14:creationId xmlns:p14="http://schemas.microsoft.com/office/powerpoint/2010/main" val="35785373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A3C9953-59F2-4704-ADE2-FD0FDA48D5CC}"/>
              </a:ext>
            </a:extLst>
          </p:cNvPr>
          <p:cNvSpPr>
            <a:spLocks noGrp="1"/>
          </p:cNvSpPr>
          <p:nvPr>
            <p:ph idx="1"/>
          </p:nvPr>
        </p:nvSpPr>
        <p:spPr>
          <a:xfrm>
            <a:off x="2022764" y="640083"/>
            <a:ext cx="9712036" cy="2484884"/>
          </a:xfrm>
        </p:spPr>
        <p:txBody>
          <a:bodyPr anchor="ctr">
            <a:normAutofit/>
          </a:bodyPr>
          <a:lstStyle/>
          <a:p>
            <a:pPr marL="0" indent="0">
              <a:lnSpc>
                <a:spcPct val="150000"/>
              </a:lnSpc>
              <a:buNone/>
            </a:pPr>
            <a:r>
              <a:rPr lang="tr-TR" sz="2000" dirty="0" smtClean="0">
                <a:latin typeface="Comic Sans MS" panose="030F0702030302020204" pitchFamily="66" charset="0"/>
              </a:rPr>
              <a:t> </a:t>
            </a:r>
            <a:r>
              <a:rPr lang="tr-TR" sz="2000" dirty="0" err="1" smtClean="0">
                <a:latin typeface="Comic Sans MS" panose="030F0702030302020204" pitchFamily="66" charset="0"/>
              </a:rPr>
              <a:t>Mediko</a:t>
            </a:r>
            <a:r>
              <a:rPr lang="tr-TR" sz="2000" dirty="0" smtClean="0">
                <a:latin typeface="Comic Sans MS" panose="030F0702030302020204" pitchFamily="66" charset="0"/>
              </a:rPr>
              <a:t>-Sosyal Merkezimizde Şubat 2022 tarihi itibarıyla </a:t>
            </a:r>
            <a:r>
              <a:rPr lang="tr-TR" sz="2000" dirty="0" smtClean="0">
                <a:solidFill>
                  <a:srgbClr val="FF0000"/>
                </a:solidFill>
                <a:latin typeface="Comic Sans MS" panose="030F0702030302020204" pitchFamily="66" charset="0"/>
              </a:rPr>
              <a:t>Çarşamba</a:t>
            </a:r>
            <a:r>
              <a:rPr lang="tr-TR" sz="2000" dirty="0" smtClean="0">
                <a:latin typeface="Comic Sans MS" panose="030F0702030302020204" pitchFamily="66" charset="0"/>
              </a:rPr>
              <a:t> günleri 9.00- 12.00 saatleri arasında PDR uzmanı Sümbül </a:t>
            </a:r>
            <a:r>
              <a:rPr lang="tr-TR" sz="2000" dirty="0" err="1" smtClean="0">
                <a:latin typeface="Comic Sans MS" panose="030F0702030302020204" pitchFamily="66" charset="0"/>
              </a:rPr>
              <a:t>Yanlızca</a:t>
            </a:r>
            <a:r>
              <a:rPr lang="tr-TR" sz="2000" dirty="0" smtClean="0">
                <a:latin typeface="Comic Sans MS" panose="030F0702030302020204" pitchFamily="66" charset="0"/>
              </a:rPr>
              <a:t> Yıldırım danışmanlık yapmaya başlamıştır.</a:t>
            </a:r>
          </a:p>
        </p:txBody>
      </p:sp>
      <p:pic>
        <p:nvPicPr>
          <p:cNvPr id="5" name="Resim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86393" y="2522406"/>
            <a:ext cx="5125098" cy="43355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Resim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88301" y="263770"/>
            <a:ext cx="1361768" cy="1322544"/>
          </a:xfrm>
          <a:prstGeom prst="rect">
            <a:avLst/>
          </a:prstGeom>
        </p:spPr>
      </p:pic>
    </p:spTree>
    <p:extLst>
      <p:ext uri="{BB962C8B-B14F-4D97-AF65-F5344CB8AC3E}">
        <p14:creationId xmlns:p14="http://schemas.microsoft.com/office/powerpoint/2010/main" val="8899310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8745999" y="3977439"/>
            <a:ext cx="2933383" cy="2374892"/>
          </a:xfrm>
          <a:prstGeom prst="rect">
            <a:avLst/>
          </a:prstGeom>
        </p:spPr>
      </p:pic>
      <p:pic>
        <p:nvPicPr>
          <p:cNvPr id="5" name="Resim 4"/>
          <p:cNvPicPr>
            <a:picLocks noChangeAspect="1"/>
          </p:cNvPicPr>
          <p:nvPr/>
        </p:nvPicPr>
        <p:blipFill>
          <a:blip r:embed="rId3"/>
          <a:stretch>
            <a:fillRect/>
          </a:stretch>
        </p:blipFill>
        <p:spPr>
          <a:xfrm>
            <a:off x="3709798" y="228648"/>
            <a:ext cx="3109229" cy="4157832"/>
          </a:xfrm>
          <a:prstGeom prst="rect">
            <a:avLst/>
          </a:prstGeom>
        </p:spPr>
      </p:pic>
      <p:sp>
        <p:nvSpPr>
          <p:cNvPr id="6" name="Dikdörtgen 5"/>
          <p:cNvSpPr/>
          <p:nvPr/>
        </p:nvSpPr>
        <p:spPr>
          <a:xfrm>
            <a:off x="1306626" y="5162860"/>
            <a:ext cx="6922974" cy="877356"/>
          </a:xfrm>
          <a:prstGeom prst="rect">
            <a:avLst/>
          </a:prstGeom>
        </p:spPr>
        <p:txBody>
          <a:bodyPr wrap="square">
            <a:spAutoFit/>
          </a:bodyPr>
          <a:lstStyle/>
          <a:p>
            <a:pPr>
              <a:lnSpc>
                <a:spcPct val="150000"/>
              </a:lnSpc>
            </a:pPr>
            <a:r>
              <a:rPr lang="tr-TR" dirty="0">
                <a:latin typeface="Comic Sans MS" panose="030F0702030302020204" pitchFamily="66" charset="0"/>
              </a:rPr>
              <a:t>Reçete ile belgelenmiş enjeksiyon (iğne), pansuman, ateş, nabız, tansiyon </a:t>
            </a:r>
            <a:r>
              <a:rPr lang="tr-TR" dirty="0" smtClean="0">
                <a:latin typeface="Comic Sans MS" panose="030F0702030302020204" pitchFamily="66" charset="0"/>
              </a:rPr>
              <a:t>takipleri ve aşı danışmanlık </a:t>
            </a:r>
            <a:r>
              <a:rPr lang="tr-TR" dirty="0">
                <a:latin typeface="Comic Sans MS" panose="030F0702030302020204" pitchFamily="66" charset="0"/>
              </a:rPr>
              <a:t>hizmetleri verilmektedir. </a:t>
            </a:r>
          </a:p>
        </p:txBody>
      </p:sp>
      <p:sp>
        <p:nvSpPr>
          <p:cNvPr id="8" name="Dikdörtgen 7"/>
          <p:cNvSpPr/>
          <p:nvPr/>
        </p:nvSpPr>
        <p:spPr>
          <a:xfrm>
            <a:off x="2371028" y="4559542"/>
            <a:ext cx="4127283" cy="523220"/>
          </a:xfrm>
          <a:prstGeom prst="rect">
            <a:avLst/>
          </a:prstGeom>
        </p:spPr>
        <p:txBody>
          <a:bodyPr wrap="square">
            <a:spAutoFit/>
          </a:bodyPr>
          <a:lstStyle/>
          <a:p>
            <a:r>
              <a:rPr lang="tr-TR" sz="2800" b="1" dirty="0">
                <a:latin typeface="Comic Sans MS" panose="030F0702030302020204" pitchFamily="66" charset="0"/>
              </a:rPr>
              <a:t>1.Tedavi Hizmetleri</a:t>
            </a:r>
          </a:p>
        </p:txBody>
      </p:sp>
      <p:pic>
        <p:nvPicPr>
          <p:cNvPr id="3" name="Resim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48961" y="1554190"/>
            <a:ext cx="1959002" cy="2612003"/>
          </a:xfrm>
          <a:prstGeom prst="ellipse">
            <a:avLst/>
          </a:prstGeom>
          <a:ln>
            <a:noFill/>
          </a:ln>
          <a:effectLst>
            <a:softEdge rad="112500"/>
          </a:effectLst>
        </p:spPr>
      </p:pic>
      <p:sp>
        <p:nvSpPr>
          <p:cNvPr id="9" name="Başlık 1">
            <a:extLst>
              <a:ext uri="{FF2B5EF4-FFF2-40B4-BE49-F238E27FC236}">
                <a16:creationId xmlns:a16="http://schemas.microsoft.com/office/drawing/2014/main" id="{3D16BBE3-3B04-4A11-821A-B2848C89C033}"/>
              </a:ext>
            </a:extLst>
          </p:cNvPr>
          <p:cNvSpPr txBox="1">
            <a:spLocks/>
          </p:cNvSpPr>
          <p:nvPr/>
        </p:nvSpPr>
        <p:spPr>
          <a:xfrm>
            <a:off x="6997730" y="1443777"/>
            <a:ext cx="4947104" cy="2220877"/>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200">
                <a:latin typeface="Comic Sans MS" panose="030F0702030302020204" pitchFamily="66" charset="0"/>
              </a:rPr>
              <a:t>Hemşirelik Hizmetleri</a:t>
            </a:r>
            <a:endParaRPr lang="tr-TR" sz="2900" dirty="0">
              <a:latin typeface="Comic Sans MS" panose="030F0702030302020204" pitchFamily="66" charset="0"/>
            </a:endParaRPr>
          </a:p>
        </p:txBody>
      </p:sp>
      <p:pic>
        <p:nvPicPr>
          <p:cNvPr id="2" name="Resim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84501" y="267114"/>
            <a:ext cx="1325249" cy="1287076"/>
          </a:xfrm>
          <a:prstGeom prst="rect">
            <a:avLst/>
          </a:prstGeom>
        </p:spPr>
      </p:pic>
    </p:spTree>
    <p:extLst>
      <p:ext uri="{BB962C8B-B14F-4D97-AF65-F5344CB8AC3E}">
        <p14:creationId xmlns:p14="http://schemas.microsoft.com/office/powerpoint/2010/main" val="6598214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E7C7BDF-C305-4AA6-9C6F-76F8AA314A42}"/>
              </a:ext>
            </a:extLst>
          </p:cNvPr>
          <p:cNvSpPr>
            <a:spLocks noGrp="1"/>
          </p:cNvSpPr>
          <p:nvPr>
            <p:ph type="title"/>
          </p:nvPr>
        </p:nvSpPr>
        <p:spPr>
          <a:xfrm>
            <a:off x="1915427" y="1759846"/>
            <a:ext cx="4464889" cy="1325563"/>
          </a:xfrm>
          <a:solidFill>
            <a:schemeClr val="tx1"/>
          </a:solidFill>
        </p:spPr>
        <p:txBody>
          <a:bodyPr>
            <a:normAutofit/>
          </a:bodyPr>
          <a:lstStyle/>
          <a:p>
            <a:r>
              <a:rPr lang="tr-TR" sz="2800" b="1" dirty="0">
                <a:solidFill>
                  <a:schemeClr val="bg1"/>
                </a:solidFill>
                <a:latin typeface="Comic Sans MS" panose="030F0702030302020204" pitchFamily="66" charset="0"/>
              </a:rPr>
              <a:t>2. Aşı </a:t>
            </a:r>
            <a:r>
              <a:rPr lang="tr-TR" sz="2800" b="1" dirty="0" smtClean="0">
                <a:solidFill>
                  <a:schemeClr val="bg1"/>
                </a:solidFill>
                <a:latin typeface="Comic Sans MS" panose="030F0702030302020204" pitchFamily="66" charset="0"/>
              </a:rPr>
              <a:t>Hizmetleri</a:t>
            </a:r>
            <a:endParaRPr lang="tr-TR" sz="2800" b="1" dirty="0">
              <a:solidFill>
                <a:schemeClr val="bg1"/>
              </a:solidFill>
              <a:latin typeface="Comic Sans MS" panose="030F0702030302020204" pitchFamily="66" charset="0"/>
            </a:endParaRPr>
          </a:p>
        </p:txBody>
      </p:sp>
      <p:sp>
        <p:nvSpPr>
          <p:cNvPr id="3" name="İçerik Yer Tutucusu 2">
            <a:extLst>
              <a:ext uri="{FF2B5EF4-FFF2-40B4-BE49-F238E27FC236}">
                <a16:creationId xmlns:a16="http://schemas.microsoft.com/office/drawing/2014/main" id="{FA604EDF-6F26-4C68-A1A5-2174B5A6ECF5}"/>
              </a:ext>
            </a:extLst>
          </p:cNvPr>
          <p:cNvSpPr>
            <a:spLocks noGrp="1"/>
          </p:cNvSpPr>
          <p:nvPr>
            <p:ph idx="1"/>
          </p:nvPr>
        </p:nvSpPr>
        <p:spPr>
          <a:xfrm>
            <a:off x="1050753" y="2959435"/>
            <a:ext cx="6167460" cy="3673103"/>
          </a:xfrm>
          <a:solidFill>
            <a:schemeClr val="tx1"/>
          </a:solidFill>
        </p:spPr>
        <p:txBody>
          <a:bodyPr anchor="t">
            <a:normAutofit/>
          </a:bodyPr>
          <a:lstStyle/>
          <a:p>
            <a:pPr marL="0" indent="0">
              <a:lnSpc>
                <a:spcPct val="150000"/>
              </a:lnSpc>
              <a:buNone/>
            </a:pPr>
            <a:r>
              <a:rPr lang="tr-TR" sz="1800" dirty="0">
                <a:solidFill>
                  <a:schemeClr val="bg1"/>
                </a:solidFill>
                <a:latin typeface="Comic Sans MS" panose="030F0702030302020204" pitchFamily="66" charset="0"/>
              </a:rPr>
              <a:t>Bulaşıcı hastalıklar için risk grubunu oluşturan fakülte ve yüksekokulların; Tıp Fakültesi, Diş Hekimliği Fakültesi, Sağlık Bilimleri Fakültesi, Sağlık Hizmetleri Meslek Yüksek Okulu öğrencilerine tetkik sonuçlarına göre [Hepatit B, Hepatit A, KKK (kızamık-kızamıkçık-kabakulak), Suçiçeği] aşıları ve Difteri /Tetanos, Mevsimsel </a:t>
            </a:r>
            <a:r>
              <a:rPr lang="tr-TR" sz="1800" dirty="0" err="1">
                <a:solidFill>
                  <a:schemeClr val="bg1"/>
                </a:solidFill>
                <a:latin typeface="Comic Sans MS" panose="030F0702030302020204" pitchFamily="66" charset="0"/>
              </a:rPr>
              <a:t>İnfluenza</a:t>
            </a:r>
            <a:r>
              <a:rPr lang="tr-TR" sz="1800" dirty="0">
                <a:solidFill>
                  <a:schemeClr val="bg1"/>
                </a:solidFill>
                <a:latin typeface="Comic Sans MS" panose="030F0702030302020204" pitchFamily="66" charset="0"/>
              </a:rPr>
              <a:t>, COVID aşıları uygulanmaktadır.</a:t>
            </a:r>
            <a:endParaRPr lang="tr-TR" sz="1800" dirty="0">
              <a:solidFill>
                <a:schemeClr val="bg1"/>
              </a:solidFill>
            </a:endParaRPr>
          </a:p>
        </p:txBody>
      </p:sp>
      <p:pic>
        <p:nvPicPr>
          <p:cNvPr id="5" name="Resim 4" descr="kişi içeren bir resim&#10;&#10;Açıklama otomatik olarak oluşturuldu">
            <a:extLst>
              <a:ext uri="{FF2B5EF4-FFF2-40B4-BE49-F238E27FC236}">
                <a16:creationId xmlns:a16="http://schemas.microsoft.com/office/drawing/2014/main" id="{2FA77DF6-601D-429B-B705-02509C72F314}"/>
              </a:ext>
            </a:extLst>
          </p:cNvPr>
          <p:cNvPicPr>
            <a:picLocks noChangeAspect="1"/>
          </p:cNvPicPr>
          <p:nvPr/>
        </p:nvPicPr>
        <p:blipFill rotWithShape="1">
          <a:blip r:embed="rId2">
            <a:extLst>
              <a:ext uri="{28A0092B-C50C-407E-A947-70E740481C1C}">
                <a14:useLocalDpi xmlns:a14="http://schemas.microsoft.com/office/drawing/2010/main" val="0"/>
              </a:ext>
            </a:extLst>
          </a:blip>
          <a:srcRect t="2670" r="3" b="22894"/>
          <a:stretch/>
        </p:blipFill>
        <p:spPr>
          <a:xfrm>
            <a:off x="5536273" y="0"/>
            <a:ext cx="3837709" cy="1986352"/>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1297" y="2121350"/>
            <a:ext cx="3425370" cy="4567160"/>
          </a:xfrm>
          <a:prstGeom prst="ellipse">
            <a:avLst/>
          </a:prstGeom>
          <a:ln>
            <a:noFill/>
          </a:ln>
          <a:effectLst>
            <a:softEdge rad="112500"/>
          </a:effectLst>
        </p:spPr>
      </p:pic>
      <p:pic>
        <p:nvPicPr>
          <p:cNvPr id="7" name="Resim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0712" y="279866"/>
            <a:ext cx="1523874" cy="1479980"/>
          </a:xfrm>
          <a:prstGeom prst="rect">
            <a:avLst/>
          </a:prstGeom>
        </p:spPr>
      </p:pic>
    </p:spTree>
    <p:extLst>
      <p:ext uri="{BB962C8B-B14F-4D97-AF65-F5344CB8AC3E}">
        <p14:creationId xmlns:p14="http://schemas.microsoft.com/office/powerpoint/2010/main" val="19151336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22430" y="342899"/>
            <a:ext cx="4791808" cy="637442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265593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im 4" descr="kişi, adam, iç mekan, erkek içeren bir resim&#10;&#10;Açıklama otomatik olarak oluşturuldu">
            <a:extLst>
              <a:ext uri="{FF2B5EF4-FFF2-40B4-BE49-F238E27FC236}">
                <a16:creationId xmlns:a16="http://schemas.microsoft.com/office/drawing/2014/main" id="{AEB93420-85A6-4182-852A-883334238316}"/>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2603" b="1653"/>
          <a:stretch/>
        </p:blipFill>
        <p:spPr>
          <a:xfrm>
            <a:off x="-1" y="10"/>
            <a:ext cx="12192000" cy="6857990"/>
          </a:xfrm>
          <a:prstGeom prst="rect">
            <a:avLst/>
          </a:prstGeom>
          <a:solidFill>
            <a:schemeClr val="tx1"/>
          </a:solidFill>
        </p:spPr>
      </p:pic>
      <p:sp>
        <p:nvSpPr>
          <p:cNvPr id="3" name="İçerik Yer Tutucusu 2">
            <a:extLst>
              <a:ext uri="{FF2B5EF4-FFF2-40B4-BE49-F238E27FC236}">
                <a16:creationId xmlns:a16="http://schemas.microsoft.com/office/drawing/2014/main" id="{4C06B3F2-27A7-42F4-AD0A-5CAABEAB65E3}"/>
              </a:ext>
            </a:extLst>
          </p:cNvPr>
          <p:cNvSpPr>
            <a:spLocks noGrp="1"/>
          </p:cNvSpPr>
          <p:nvPr>
            <p:ph idx="1"/>
          </p:nvPr>
        </p:nvSpPr>
        <p:spPr>
          <a:xfrm>
            <a:off x="7593365" y="1165784"/>
            <a:ext cx="4598634" cy="5007835"/>
          </a:xfrm>
          <a:solidFill>
            <a:schemeClr val="tx1"/>
          </a:solidFill>
        </p:spPr>
        <p:txBody>
          <a:bodyPr anchor="ctr">
            <a:normAutofit/>
          </a:bodyPr>
          <a:lstStyle/>
          <a:p>
            <a:pPr marL="0" indent="0">
              <a:lnSpc>
                <a:spcPct val="150000"/>
              </a:lnSpc>
              <a:buNone/>
            </a:pPr>
            <a:r>
              <a:rPr lang="tr-TR" sz="2000" dirty="0">
                <a:solidFill>
                  <a:schemeClr val="bg1"/>
                </a:solidFill>
                <a:latin typeface="Comic Sans MS" panose="030F0702030302020204" pitchFamily="66" charset="0"/>
              </a:rPr>
              <a:t>Aşılar, sigara, alkol, madde bağımlılığı, cinsel sağlık, hijyen, beslenme, egzersiz, stres yönetimi, zaman yönetimi, kişilerarası ilişkiler vb. konularda sağlık eğitimleri ve danışmanlık hizmetleri sunulmaktadır.</a:t>
            </a:r>
          </a:p>
        </p:txBody>
      </p:sp>
      <p:sp>
        <p:nvSpPr>
          <p:cNvPr id="6" name="Başlık 1">
            <a:extLst>
              <a:ext uri="{FF2B5EF4-FFF2-40B4-BE49-F238E27FC236}">
                <a16:creationId xmlns:a16="http://schemas.microsoft.com/office/drawing/2014/main" id="{3D16BBE3-3B04-4A11-821A-B2848C89C033}"/>
              </a:ext>
            </a:extLst>
          </p:cNvPr>
          <p:cNvSpPr txBox="1">
            <a:spLocks/>
          </p:cNvSpPr>
          <p:nvPr/>
        </p:nvSpPr>
        <p:spPr>
          <a:xfrm>
            <a:off x="268539" y="2987402"/>
            <a:ext cx="4649825" cy="1889398"/>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solidFill>
                  <a:schemeClr val="bg1"/>
                </a:solidFill>
                <a:latin typeface="Comic Sans MS" panose="030F0702030302020204" pitchFamily="66" charset="0"/>
              </a:rPr>
              <a:t>Sağlık Eğitimi ve Danışmanlık </a:t>
            </a:r>
            <a:r>
              <a:rPr lang="tr-TR" sz="2800" b="1" dirty="0" smtClean="0">
                <a:solidFill>
                  <a:schemeClr val="bg1"/>
                </a:solidFill>
                <a:latin typeface="Comic Sans MS" panose="030F0702030302020204" pitchFamily="66" charset="0"/>
              </a:rPr>
              <a:t>Hizmetleri</a:t>
            </a:r>
            <a:endParaRPr lang="tr-TR" sz="2800" dirty="0">
              <a:latin typeface="Comic Sans MS" panose="030F0702030302020204" pitchFamily="66" charset="0"/>
            </a:endParaRPr>
          </a:p>
        </p:txBody>
      </p:sp>
      <p:pic>
        <p:nvPicPr>
          <p:cNvPr id="2" name="Resim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8539" y="321135"/>
            <a:ext cx="1426840" cy="1370134"/>
          </a:xfrm>
          <a:prstGeom prst="rect">
            <a:avLst/>
          </a:prstGeom>
        </p:spPr>
      </p:pic>
    </p:spTree>
    <p:extLst>
      <p:ext uri="{BB962C8B-B14F-4D97-AF65-F5344CB8AC3E}">
        <p14:creationId xmlns:p14="http://schemas.microsoft.com/office/powerpoint/2010/main" val="40572324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26810" y="365125"/>
            <a:ext cx="9726989" cy="1325563"/>
          </a:xfrm>
        </p:spPr>
        <p:txBody>
          <a:bodyPr>
            <a:normAutofit/>
          </a:bodyPr>
          <a:lstStyle/>
          <a:p>
            <a:pPr algn="ctr"/>
            <a:r>
              <a:rPr lang="tr-TR" sz="1600" b="1" dirty="0" smtClean="0">
                <a:latin typeface="Comic Sans MS" panose="030F0702030302020204" pitchFamily="66" charset="0"/>
              </a:rPr>
              <a:t>2022 YILI EĞİTİM TOPLANTILARI</a:t>
            </a:r>
            <a:endParaRPr lang="tr-TR" sz="1600" b="1" dirty="0">
              <a:latin typeface="Comic Sans MS" panose="030F0702030302020204" pitchFamily="66" charset="0"/>
            </a:endParaRPr>
          </a:p>
        </p:txBody>
      </p:sp>
      <p:pic>
        <p:nvPicPr>
          <p:cNvPr id="4" name="İçerik Yer Tutucusu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4277023" y="1327638"/>
            <a:ext cx="3695402" cy="5204491"/>
          </a:xfrm>
        </p:spPr>
      </p:pic>
      <p:pic>
        <p:nvPicPr>
          <p:cNvPr id="5" name="Resim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01068" y="1327637"/>
            <a:ext cx="3652794" cy="5204491"/>
          </a:xfrm>
          <a:prstGeom prst="rect">
            <a:avLst/>
          </a:prstGeom>
        </p:spPr>
      </p:pic>
      <p:pic>
        <p:nvPicPr>
          <p:cNvPr id="11" name="Resim 10"/>
          <p:cNvPicPr>
            <a:picLocks noChangeAspect="1"/>
          </p:cNvPicPr>
          <p:nvPr/>
        </p:nvPicPr>
        <p:blipFill>
          <a:blip r:embed="rId4"/>
          <a:stretch>
            <a:fillRect/>
          </a:stretch>
        </p:blipFill>
        <p:spPr>
          <a:xfrm>
            <a:off x="239016" y="1327638"/>
            <a:ext cx="3809364" cy="5204491"/>
          </a:xfrm>
          <a:prstGeom prst="rect">
            <a:avLst/>
          </a:prstGeom>
        </p:spPr>
      </p:pic>
      <p:pic>
        <p:nvPicPr>
          <p:cNvPr id="12" name="Resim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0342" y="98936"/>
            <a:ext cx="1265142" cy="1228701"/>
          </a:xfrm>
          <a:prstGeom prst="rect">
            <a:avLst/>
          </a:prstGeom>
        </p:spPr>
      </p:pic>
    </p:spTree>
    <p:extLst>
      <p:ext uri="{BB962C8B-B14F-4D97-AF65-F5344CB8AC3E}">
        <p14:creationId xmlns:p14="http://schemas.microsoft.com/office/powerpoint/2010/main" val="40946748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964960" cy="1325563"/>
          </a:xfrm>
        </p:spPr>
        <p:txBody>
          <a:bodyPr>
            <a:normAutofit fontScale="90000"/>
          </a:bodyPr>
          <a:lstStyle/>
          <a:p>
            <a:r>
              <a:rPr lang="tr-TR" dirty="0" smtClean="0"/>
              <a:t/>
            </a:r>
            <a:br>
              <a:rPr lang="tr-TR" dirty="0" smtClean="0"/>
            </a:br>
            <a:r>
              <a:rPr lang="tr-TR" dirty="0"/>
              <a:t/>
            </a:r>
            <a:br>
              <a:rPr lang="tr-TR" dirty="0"/>
            </a:br>
            <a:r>
              <a:rPr lang="tr-TR" dirty="0" smtClean="0"/>
              <a:t>            </a:t>
            </a:r>
            <a:r>
              <a:rPr lang="tr-TR" sz="3100" b="1" dirty="0" err="1" smtClean="0">
                <a:latin typeface="Comic Sans MS" panose="030F0702030302020204" pitchFamily="66" charset="0"/>
              </a:rPr>
              <a:t>Medikososyal</a:t>
            </a:r>
            <a:r>
              <a:rPr lang="tr-TR" sz="3100" b="1" dirty="0" smtClean="0">
                <a:latin typeface="Comic Sans MS" panose="030F0702030302020204" pitchFamily="66" charset="0"/>
              </a:rPr>
              <a:t> </a:t>
            </a:r>
            <a:r>
              <a:rPr lang="tr-TR" sz="3100" b="1" dirty="0">
                <a:latin typeface="Comic Sans MS" panose="030F0702030302020204" pitchFamily="66" charset="0"/>
              </a:rPr>
              <a:t>Merkezinden Nasıl Hizmet Alabilirsiniz? </a:t>
            </a:r>
            <a:br>
              <a:rPr lang="tr-TR" sz="3100" b="1" dirty="0">
                <a:latin typeface="Comic Sans MS" panose="030F0702030302020204" pitchFamily="66" charset="0"/>
              </a:rPr>
            </a:br>
            <a:r>
              <a:rPr lang="tr-TR" dirty="0"/>
              <a:t/>
            </a:r>
            <a:br>
              <a:rPr lang="tr-TR" dirty="0"/>
            </a:br>
            <a:r>
              <a:rPr lang="tr-TR" dirty="0" smtClean="0"/>
              <a:t> </a:t>
            </a:r>
            <a:endParaRPr lang="tr-TR" dirty="0"/>
          </a:p>
        </p:txBody>
      </p:sp>
      <p:sp>
        <p:nvSpPr>
          <p:cNvPr id="3" name="İçerik Yer Tutucusu 2"/>
          <p:cNvSpPr>
            <a:spLocks noGrp="1"/>
          </p:cNvSpPr>
          <p:nvPr>
            <p:ph idx="1"/>
          </p:nvPr>
        </p:nvSpPr>
        <p:spPr>
          <a:xfrm>
            <a:off x="443345" y="1690687"/>
            <a:ext cx="7004595" cy="4486275"/>
          </a:xfrm>
        </p:spPr>
        <p:txBody>
          <a:bodyPr>
            <a:normAutofit fontScale="47500" lnSpcReduction="20000"/>
          </a:bodyPr>
          <a:lstStyle/>
          <a:p>
            <a:pPr>
              <a:lnSpc>
                <a:spcPct val="120000"/>
              </a:lnSpc>
              <a:buFont typeface="Wingdings" panose="05000000000000000000" pitchFamily="2" charset="2"/>
              <a:buChar char="Ø"/>
            </a:pPr>
            <a:r>
              <a:rPr lang="tr-TR" sz="3300" dirty="0">
                <a:latin typeface="Comic Sans MS" panose="030F0702030302020204" pitchFamily="66" charset="0"/>
              </a:rPr>
              <a:t>Hizmetler için direkt başvurulabilir. Diş Sağlığı </a:t>
            </a:r>
            <a:r>
              <a:rPr lang="tr-TR" sz="3300" dirty="0" smtClean="0">
                <a:latin typeface="Comic Sans MS" panose="030F0702030302020204" pitchFamily="66" charset="0"/>
              </a:rPr>
              <a:t>Hizmetleri, </a:t>
            </a:r>
            <a:r>
              <a:rPr lang="tr-TR" sz="3300" dirty="0" err="1" smtClean="0">
                <a:latin typeface="Comic Sans MS" panose="030F0702030302020204" pitchFamily="66" charset="0"/>
              </a:rPr>
              <a:t>Dahiliye,Cildiye</a:t>
            </a:r>
            <a:r>
              <a:rPr lang="tr-TR" sz="3300" dirty="0" smtClean="0">
                <a:latin typeface="Comic Sans MS" panose="030F0702030302020204" pitchFamily="66" charset="0"/>
              </a:rPr>
              <a:t>, </a:t>
            </a:r>
            <a:r>
              <a:rPr lang="tr-TR" sz="3300" dirty="0">
                <a:solidFill>
                  <a:srgbClr val="FF0000"/>
                </a:solidFill>
                <a:latin typeface="Comic Sans MS" panose="030F0702030302020204" pitchFamily="66" charset="0"/>
              </a:rPr>
              <a:t>Beslenme ve Diyet Hizmetleri </a:t>
            </a:r>
            <a:r>
              <a:rPr lang="tr-TR" sz="3300" dirty="0">
                <a:latin typeface="Comic Sans MS" panose="030F0702030302020204" pitchFamily="66" charset="0"/>
              </a:rPr>
              <a:t>ile Psikososyal Destek Hizmetleri için durumunuzun </a:t>
            </a:r>
            <a:r>
              <a:rPr lang="tr-TR" sz="3300" dirty="0" err="1">
                <a:latin typeface="Comic Sans MS" panose="030F0702030302020204" pitchFamily="66" charset="0"/>
              </a:rPr>
              <a:t>aciliyetine</a:t>
            </a:r>
            <a:r>
              <a:rPr lang="tr-TR" sz="3300" dirty="0">
                <a:latin typeface="Comic Sans MS" panose="030F0702030302020204" pitchFamily="66" charset="0"/>
              </a:rPr>
              <a:t> ve hasta yoğunluğuna göre randevu planlanabilmektedir.  </a:t>
            </a:r>
          </a:p>
          <a:p>
            <a:pPr>
              <a:buFont typeface="Wingdings" panose="05000000000000000000" pitchFamily="2" charset="2"/>
              <a:buChar char="Ø"/>
            </a:pPr>
            <a:endParaRPr lang="tr-TR" sz="3300" dirty="0">
              <a:latin typeface="Comic Sans MS" panose="030F0702030302020204" pitchFamily="66" charset="0"/>
            </a:endParaRPr>
          </a:p>
          <a:p>
            <a:pPr>
              <a:lnSpc>
                <a:spcPct val="120000"/>
              </a:lnSpc>
              <a:buFont typeface="Wingdings" panose="05000000000000000000" pitchFamily="2" charset="2"/>
              <a:buChar char="Ø"/>
            </a:pPr>
            <a:r>
              <a:rPr lang="tr-TR" sz="3300" dirty="0">
                <a:latin typeface="Comic Sans MS" panose="030F0702030302020204" pitchFamily="66" charset="0"/>
              </a:rPr>
              <a:t>Merkez hafta içi mesai saatlerinde açık olup, hizmetlerden faydalanmak isteyenlerin üniversite kimlik kartlarıyla başvurmaları gerekmektedir. </a:t>
            </a:r>
          </a:p>
          <a:p>
            <a:pPr>
              <a:lnSpc>
                <a:spcPct val="120000"/>
              </a:lnSpc>
              <a:buFont typeface="Wingdings" panose="05000000000000000000" pitchFamily="2" charset="2"/>
              <a:buChar char="Ø"/>
            </a:pPr>
            <a:endParaRPr lang="tr-TR" sz="3300" dirty="0">
              <a:latin typeface="Comic Sans MS" panose="030F0702030302020204" pitchFamily="66" charset="0"/>
            </a:endParaRPr>
          </a:p>
          <a:p>
            <a:pPr>
              <a:buFont typeface="Wingdings" panose="05000000000000000000" pitchFamily="2" charset="2"/>
              <a:buChar char="Ø"/>
            </a:pPr>
            <a:r>
              <a:rPr lang="tr-TR" sz="3300" dirty="0">
                <a:latin typeface="Comic Sans MS" panose="030F0702030302020204" pitchFamily="66" charset="0"/>
              </a:rPr>
              <a:t>Merkez 12.00-13.00 saatleri arası kapalıdır.</a:t>
            </a:r>
          </a:p>
          <a:p>
            <a:pPr>
              <a:buFont typeface="Wingdings" panose="05000000000000000000" pitchFamily="2" charset="2"/>
              <a:buChar char="Ø"/>
            </a:pPr>
            <a:endParaRPr lang="tr-TR" sz="3300" dirty="0">
              <a:latin typeface="Comic Sans MS" panose="030F0702030302020204" pitchFamily="66" charset="0"/>
            </a:endParaRPr>
          </a:p>
          <a:p>
            <a:pPr>
              <a:buFont typeface="Wingdings" panose="05000000000000000000" pitchFamily="2" charset="2"/>
              <a:buChar char="Ø"/>
            </a:pPr>
            <a:endParaRPr lang="tr-TR" sz="3300" dirty="0">
              <a:latin typeface="Comic Sans MS" panose="030F0702030302020204" pitchFamily="66" charset="0"/>
            </a:endParaRPr>
          </a:p>
          <a:p>
            <a:pPr>
              <a:lnSpc>
                <a:spcPct val="120000"/>
              </a:lnSpc>
              <a:buFont typeface="Wingdings" panose="05000000000000000000" pitchFamily="2" charset="2"/>
              <a:buChar char="Ø"/>
            </a:pPr>
            <a:r>
              <a:rPr lang="tr-TR" sz="3300" dirty="0">
                <a:latin typeface="Comic Sans MS" panose="030F0702030302020204" pitchFamily="66" charset="0"/>
              </a:rPr>
              <a:t>Hizmetler ücretsiz olup reçete bedelleri kişilerin sosyal güvenlik kurumları, sosyal güvencesi olmayan kişilerin ise kendilerince karşılanmaktadır. </a:t>
            </a:r>
          </a:p>
          <a:p>
            <a:pPr>
              <a:lnSpc>
                <a:spcPct val="120000"/>
              </a:lnSpc>
            </a:pPr>
            <a:endParaRPr lang="tr-TR" dirty="0">
              <a:latin typeface="Comic Sans MS" panose="030F0702030302020204" pitchFamily="66"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7941" y="1842655"/>
            <a:ext cx="4355219" cy="4401684"/>
          </a:xfrm>
          <a:prstGeom prst="rect">
            <a:avLst/>
          </a:prstGeom>
        </p:spPr>
      </p:pic>
      <p:pic>
        <p:nvPicPr>
          <p:cNvPr id="6" name="Resim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3345" y="144065"/>
            <a:ext cx="1436018" cy="1394655"/>
          </a:xfrm>
          <a:prstGeom prst="rect">
            <a:avLst/>
          </a:prstGeom>
        </p:spPr>
      </p:pic>
    </p:spTree>
    <p:extLst>
      <p:ext uri="{BB962C8B-B14F-4D97-AF65-F5344CB8AC3E}">
        <p14:creationId xmlns:p14="http://schemas.microsoft.com/office/powerpoint/2010/main" val="17150250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latin typeface="Comic Sans MS" panose="030F0702030302020204" pitchFamily="66" charset="0"/>
              </a:rPr>
              <a:t>            </a:t>
            </a:r>
            <a:br>
              <a:rPr lang="tr-TR" dirty="0" smtClean="0">
                <a:latin typeface="Comic Sans MS" panose="030F0702030302020204" pitchFamily="66" charset="0"/>
              </a:rPr>
            </a:br>
            <a:r>
              <a:rPr lang="tr-TR" dirty="0">
                <a:latin typeface="Comic Sans MS" panose="030F0702030302020204" pitchFamily="66" charset="0"/>
              </a:rPr>
              <a:t> </a:t>
            </a:r>
            <a:r>
              <a:rPr lang="tr-TR" dirty="0" smtClean="0">
                <a:latin typeface="Comic Sans MS" panose="030F0702030302020204" pitchFamily="66" charset="0"/>
              </a:rPr>
              <a:t>             İletişim </a:t>
            </a:r>
            <a:endParaRPr lang="tr-TR" dirty="0">
              <a:latin typeface="Comic Sans MS" panose="030F0702030302020204" pitchFamily="66" charset="0"/>
            </a:endParaRPr>
          </a:p>
        </p:txBody>
      </p:sp>
      <p:sp>
        <p:nvSpPr>
          <p:cNvPr id="3" name="İçerik Yer Tutucusu 2"/>
          <p:cNvSpPr>
            <a:spLocks noGrp="1"/>
          </p:cNvSpPr>
          <p:nvPr>
            <p:ph idx="1"/>
          </p:nvPr>
        </p:nvSpPr>
        <p:spPr/>
        <p:txBody>
          <a:bodyPr/>
          <a:lstStyle/>
          <a:p>
            <a:endParaRPr lang="tr-TR" sz="3600" dirty="0" smtClean="0">
              <a:latin typeface="Comic Sans MS" panose="030F0702030302020204" pitchFamily="66" charset="0"/>
            </a:endParaRPr>
          </a:p>
          <a:p>
            <a:endParaRPr lang="tr-TR" sz="3600" dirty="0">
              <a:latin typeface="Comic Sans MS" panose="030F0702030302020204" pitchFamily="66" charset="0"/>
            </a:endParaRPr>
          </a:p>
          <a:p>
            <a:r>
              <a:rPr lang="tr-TR" sz="3600" dirty="0" smtClean="0">
                <a:latin typeface="Comic Sans MS" panose="030F0702030302020204" pitchFamily="66" charset="0"/>
              </a:rPr>
              <a:t>MEDİKOSOSYAL </a:t>
            </a:r>
            <a:r>
              <a:rPr lang="tr-TR" sz="3600" dirty="0">
                <a:latin typeface="Comic Sans MS" panose="030F0702030302020204" pitchFamily="66" charset="0"/>
              </a:rPr>
              <a:t>TELEFON: 0 322 338 60 60 </a:t>
            </a:r>
          </a:p>
          <a:p>
            <a:pPr marL="0" indent="0">
              <a:buNone/>
            </a:pPr>
            <a:r>
              <a:rPr lang="tr-TR" sz="3600" dirty="0">
                <a:latin typeface="Comic Sans MS" panose="030F0702030302020204" pitchFamily="66" charset="0"/>
              </a:rPr>
              <a:t>                         </a:t>
            </a:r>
            <a:endParaRPr lang="tr-TR" sz="3600" dirty="0" smtClean="0">
              <a:latin typeface="Comic Sans MS" panose="030F0702030302020204" pitchFamily="66" charset="0"/>
            </a:endParaRPr>
          </a:p>
          <a:p>
            <a:pPr>
              <a:buFontTx/>
              <a:buChar char="-"/>
            </a:pPr>
            <a:r>
              <a:rPr lang="tr-TR" sz="3600" dirty="0" smtClean="0">
                <a:latin typeface="Comic Sans MS" panose="030F0702030302020204" pitchFamily="66" charset="0"/>
              </a:rPr>
              <a:t>Dahili </a:t>
            </a:r>
            <a:r>
              <a:rPr lang="tr-TR" sz="3600" dirty="0">
                <a:latin typeface="Comic Sans MS" panose="030F0702030302020204" pitchFamily="66" charset="0"/>
              </a:rPr>
              <a:t>(2335 ve 2982) </a:t>
            </a:r>
            <a:endParaRPr lang="tr-TR" sz="3600" dirty="0" smtClean="0">
              <a:latin typeface="Comic Sans MS" panose="030F0702030302020204" pitchFamily="66" charset="0"/>
            </a:endParaRPr>
          </a:p>
          <a:p>
            <a:pPr>
              <a:buFontTx/>
              <a:buChar char="-"/>
            </a:pPr>
            <a:endParaRPr lang="tr-TR" sz="3600" dirty="0">
              <a:latin typeface="Comic Sans MS" panose="030F0702030302020204" pitchFamily="66" charset="0"/>
            </a:endParaRPr>
          </a:p>
          <a:p>
            <a:pPr>
              <a:buFontTx/>
              <a:buChar char="-"/>
            </a:pPr>
            <a:r>
              <a:rPr lang="tr-TR" sz="3600" dirty="0" smtClean="0">
                <a:latin typeface="Comic Sans MS" panose="030F0702030302020204" pitchFamily="66" charset="0"/>
              </a:rPr>
              <a:t>      medikososyalsaglik01</a:t>
            </a:r>
            <a:endParaRPr lang="tr-TR" sz="3600" dirty="0">
              <a:latin typeface="Comic Sans MS" panose="030F0702030302020204" pitchFamily="66" charset="0"/>
            </a:endParaRPr>
          </a:p>
          <a:p>
            <a:pPr marL="0" indent="0">
              <a:buNone/>
            </a:pPr>
            <a:endParaRPr lang="tr-TR" dirty="0"/>
          </a:p>
        </p:txBody>
      </p:sp>
      <p:pic>
        <p:nvPicPr>
          <p:cNvPr id="6" name="Resim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8200" y="5296091"/>
            <a:ext cx="880872" cy="880872"/>
          </a:xfrm>
          <a:prstGeom prst="rect">
            <a:avLst/>
          </a:prstGeom>
        </p:spPr>
      </p:pic>
      <p:pic>
        <p:nvPicPr>
          <p:cNvPr id="7" name="Resim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6411" y="365125"/>
            <a:ext cx="2296322" cy="2230178"/>
          </a:xfrm>
          <a:prstGeom prst="rect">
            <a:avLst/>
          </a:prstGeom>
        </p:spPr>
      </p:pic>
    </p:spTree>
    <p:extLst>
      <p:ext uri="{BB962C8B-B14F-4D97-AF65-F5344CB8AC3E}">
        <p14:creationId xmlns:p14="http://schemas.microsoft.com/office/powerpoint/2010/main" val="26846485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D173FD96-BBE1-43DB-9EB0-EA9F49A136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16993"/>
          </a:xfrm>
        </p:spPr>
      </p:pic>
    </p:spTree>
    <p:extLst>
      <p:ext uri="{BB962C8B-B14F-4D97-AF65-F5344CB8AC3E}">
        <p14:creationId xmlns:p14="http://schemas.microsoft.com/office/powerpoint/2010/main" val="18601780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çerik Yer Tutucusu 4" descr="metin, ağaç, açık hava, cadde içeren bir resim&#10;&#10;Açıklama otomatik olarak oluşturuldu">
            <a:extLst>
              <a:ext uri="{FF2B5EF4-FFF2-40B4-BE49-F238E27FC236}">
                <a16:creationId xmlns:a16="http://schemas.microsoft.com/office/drawing/2014/main" id="{7D21EA8B-5B5D-4532-8CB5-EBEDDA59154E}"/>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t="2271"/>
          <a:stretch/>
        </p:blipFill>
        <p:spPr>
          <a:xfrm>
            <a:off x="2812473" y="562418"/>
            <a:ext cx="8606108" cy="4731018"/>
          </a:xfrm>
          <a:prstGeom prst="rect">
            <a:avLst/>
          </a:prstGeom>
        </p:spPr>
      </p:pic>
      <p:sp>
        <p:nvSpPr>
          <p:cNvPr id="14" name="Content Placeholder 13">
            <a:extLst>
              <a:ext uri="{FF2B5EF4-FFF2-40B4-BE49-F238E27FC236}">
                <a16:creationId xmlns:a16="http://schemas.microsoft.com/office/drawing/2014/main" id="{B1B7A9BC-F83B-45FC-8FDF-7B5328F8EA68}"/>
              </a:ext>
            </a:extLst>
          </p:cNvPr>
          <p:cNvSpPr>
            <a:spLocks noGrp="1"/>
          </p:cNvSpPr>
          <p:nvPr>
            <p:ph idx="1"/>
          </p:nvPr>
        </p:nvSpPr>
        <p:spPr>
          <a:xfrm>
            <a:off x="641298" y="5486401"/>
            <a:ext cx="6743175" cy="2054306"/>
          </a:xfrm>
        </p:spPr>
        <p:txBody>
          <a:bodyPr>
            <a:normAutofit/>
          </a:bodyPr>
          <a:lstStyle/>
          <a:p>
            <a:pPr marL="0" indent="0">
              <a:buNone/>
            </a:pPr>
            <a:r>
              <a:rPr lang="tr-TR" sz="4000" dirty="0">
                <a:latin typeface="Comic Sans MS" panose="030F0702030302020204" pitchFamily="66" charset="0"/>
              </a:rPr>
              <a:t>SAĞLIKLI GÜNLER…</a:t>
            </a:r>
            <a:endParaRPr lang="en-US" sz="4000" dirty="0">
              <a:latin typeface="Comic Sans MS" panose="030F0702030302020204" pitchFamily="66" charset="0"/>
            </a:endParaRPr>
          </a:p>
        </p:txBody>
      </p:sp>
    </p:spTree>
    <p:extLst>
      <p:ext uri="{BB962C8B-B14F-4D97-AF65-F5344CB8AC3E}">
        <p14:creationId xmlns:p14="http://schemas.microsoft.com/office/powerpoint/2010/main" val="267072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691345" y="1054685"/>
            <a:ext cx="8805672" cy="1325563"/>
          </a:xfrm>
        </p:spPr>
        <p:txBody>
          <a:bodyPr>
            <a:normAutofit/>
          </a:bodyPr>
          <a:lstStyle/>
          <a:p>
            <a:r>
              <a:rPr lang="tr-TR" sz="2400" b="1" dirty="0" smtClean="0">
                <a:latin typeface="Comic Sans MS" panose="030F0702030302020204" pitchFamily="66" charset="0"/>
              </a:rPr>
              <a:t>Ç.Ü. </a:t>
            </a:r>
            <a:r>
              <a:rPr lang="tr-TR" sz="2400" b="1" dirty="0" err="1" smtClean="0">
                <a:latin typeface="Comic Sans MS" panose="030F0702030302020204" pitchFamily="66" charset="0"/>
              </a:rPr>
              <a:t>Mediko</a:t>
            </a:r>
            <a:r>
              <a:rPr lang="tr-TR" sz="2400" b="1" dirty="0" smtClean="0">
                <a:latin typeface="Comic Sans MS" panose="030F0702030302020204" pitchFamily="66" charset="0"/>
              </a:rPr>
              <a:t>-Sosyal Merkezi</a:t>
            </a:r>
            <a:endParaRPr lang="tr-TR" sz="2400" b="1" dirty="0">
              <a:latin typeface="Comic Sans MS" panose="030F0702030302020204" pitchFamily="66" charset="0"/>
            </a:endParaRPr>
          </a:p>
        </p:txBody>
      </p:sp>
      <p:sp>
        <p:nvSpPr>
          <p:cNvPr id="3" name="İçerik Yer Tutucusu 2"/>
          <p:cNvSpPr>
            <a:spLocks noGrp="1"/>
          </p:cNvSpPr>
          <p:nvPr>
            <p:ph idx="1"/>
          </p:nvPr>
        </p:nvSpPr>
        <p:spPr>
          <a:xfrm>
            <a:off x="594360" y="2130869"/>
            <a:ext cx="10752513" cy="4351338"/>
          </a:xfrm>
        </p:spPr>
        <p:txBody>
          <a:bodyPr>
            <a:normAutofit fontScale="77500" lnSpcReduction="20000"/>
          </a:bodyPr>
          <a:lstStyle/>
          <a:p>
            <a:r>
              <a:rPr lang="tr-TR" sz="2300" b="1" dirty="0" smtClean="0">
                <a:latin typeface="Comic Sans MS" panose="030F0702030302020204" pitchFamily="66" charset="0"/>
              </a:rPr>
              <a:t>Misyonumuz</a:t>
            </a:r>
            <a:endParaRPr lang="tr-TR" sz="2300" b="1" dirty="0">
              <a:latin typeface="Comic Sans MS" panose="030F0702030302020204" pitchFamily="66" charset="0"/>
            </a:endParaRPr>
          </a:p>
          <a:p>
            <a:pPr marL="0" indent="0" algn="just">
              <a:lnSpc>
                <a:spcPct val="170000"/>
              </a:lnSpc>
              <a:buNone/>
            </a:pPr>
            <a:r>
              <a:rPr lang="tr-TR" sz="1900" dirty="0" smtClean="0">
                <a:latin typeface="Comic Sans MS" panose="030F0702030302020204" pitchFamily="66" charset="0"/>
              </a:rPr>
              <a:t>Kurumsal değerlerimiz ışığında; Çukurova Üniversitesi öğrencileri, çalışanları, çalışan yakınları ve emekli personellerinin çağdaş yöntemler ışığında beden ve ruh sağlıklarını korumak, psikolojik danışmanlık ve temel sağlık hizmetleri sunarak tanı ve tedavi uygulamalarına yön vermek, hasta odaklı hizmet anlayışı çerçevesinde modern ve kaliteli sağlık hizmeti üretmek,  eğitim programları ve sosyal aktiviteler düzenleyerek farkındalıklarını artırmak, kişisel gelişimlerine katkıda bulunmaktır. </a:t>
            </a:r>
            <a:endParaRPr lang="tr-TR" sz="1900" dirty="0">
              <a:latin typeface="Comic Sans MS" panose="030F0702030302020204" pitchFamily="66" charset="0"/>
            </a:endParaRPr>
          </a:p>
          <a:p>
            <a:pPr>
              <a:lnSpc>
                <a:spcPct val="170000"/>
              </a:lnSpc>
            </a:pPr>
            <a:r>
              <a:rPr lang="tr-TR" sz="2300" b="1" dirty="0" smtClean="0">
                <a:latin typeface="Comic Sans MS" panose="030F0702030302020204" pitchFamily="66" charset="0"/>
              </a:rPr>
              <a:t>Vizyonumuz</a:t>
            </a:r>
            <a:endParaRPr lang="tr-TR" sz="2300" b="1" dirty="0">
              <a:latin typeface="Comic Sans MS" panose="030F0702030302020204" pitchFamily="66" charset="0"/>
            </a:endParaRPr>
          </a:p>
          <a:p>
            <a:pPr marL="0" indent="0">
              <a:lnSpc>
                <a:spcPct val="170000"/>
              </a:lnSpc>
              <a:buNone/>
            </a:pPr>
            <a:r>
              <a:rPr lang="tr-TR" sz="1900" dirty="0" smtClean="0">
                <a:latin typeface="Comic Sans MS" panose="030F0702030302020204" pitchFamily="66" charset="0"/>
              </a:rPr>
              <a:t>Bütün </a:t>
            </a:r>
            <a:r>
              <a:rPr lang="tr-TR" sz="1900" dirty="0">
                <a:latin typeface="Comic Sans MS" panose="030F0702030302020204" pitchFamily="66" charset="0"/>
              </a:rPr>
              <a:t>birimlerimizle birlikte, faaliyet konumuzun içine giren </a:t>
            </a:r>
            <a:r>
              <a:rPr lang="tr-TR" sz="1900" dirty="0" smtClean="0">
                <a:latin typeface="Comic Sans MS" panose="030F0702030302020204" pitchFamily="66" charset="0"/>
              </a:rPr>
              <a:t>temel sağlık, psikolojik danışmanlık ve koruyucu hekimlik alanlarında en </a:t>
            </a:r>
            <a:r>
              <a:rPr lang="tr-TR" sz="1900" dirty="0">
                <a:latin typeface="Comic Sans MS" panose="030F0702030302020204" pitchFamily="66" charset="0"/>
              </a:rPr>
              <a:t>iyiyi en hızlı ve doğru bir şekilde yerine getirerek sadece öğrencilerimizin değil tüm personelimizin de dünya standartların da hizmetler alabilmesi için kaynaklarını verimli </a:t>
            </a:r>
            <a:r>
              <a:rPr lang="tr-TR" sz="1900" dirty="0" smtClean="0">
                <a:latin typeface="Comic Sans MS" panose="030F0702030302020204" pitchFamily="66" charset="0"/>
              </a:rPr>
              <a:t>kullanan, bilgi </a:t>
            </a:r>
            <a:r>
              <a:rPr lang="tr-TR" sz="1900" dirty="0">
                <a:latin typeface="Comic Sans MS" panose="030F0702030302020204" pitchFamily="66" charset="0"/>
              </a:rPr>
              <a:t>ve teknoloji ile donatılmış ve tüm zorlukları başaran bir </a:t>
            </a:r>
            <a:r>
              <a:rPr lang="tr-TR" sz="1900" dirty="0" smtClean="0">
                <a:latin typeface="Comic Sans MS" panose="030F0702030302020204" pitchFamily="66" charset="0"/>
              </a:rPr>
              <a:t>merkez </a:t>
            </a:r>
            <a:r>
              <a:rPr lang="tr-TR" sz="1900" dirty="0">
                <a:latin typeface="Comic Sans MS" panose="030F0702030302020204" pitchFamily="66" charset="0"/>
              </a:rPr>
              <a:t>olmaktır.</a:t>
            </a:r>
          </a:p>
          <a:p>
            <a:endParaRPr lang="tr-TR" sz="1400" dirty="0">
              <a:latin typeface="Comic Sans MS" panose="030F0702030302020204" pitchFamily="66" charset="0"/>
            </a:endParaRPr>
          </a:p>
        </p:txBody>
      </p:sp>
      <p:pic>
        <p:nvPicPr>
          <p:cNvPr id="5" name="Resim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7280" y="194195"/>
            <a:ext cx="1262582" cy="1226021"/>
          </a:xfrm>
          <a:prstGeom prst="rect">
            <a:avLst/>
          </a:prstGeom>
        </p:spPr>
      </p:pic>
    </p:spTree>
    <p:extLst>
      <p:ext uri="{BB962C8B-B14F-4D97-AF65-F5344CB8AC3E}">
        <p14:creationId xmlns:p14="http://schemas.microsoft.com/office/powerpoint/2010/main" val="32742916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983673" y="332500"/>
            <a:ext cx="10584873" cy="803564"/>
          </a:xfrm>
        </p:spPr>
        <p:txBody>
          <a:bodyPr>
            <a:normAutofit fontScale="90000"/>
          </a:bodyPr>
          <a:lstStyle/>
          <a:p>
            <a:r>
              <a:rPr lang="tr-TR" dirty="0" smtClean="0"/>
              <a:t/>
            </a:r>
            <a:br>
              <a:rPr lang="tr-TR" dirty="0" smtClean="0"/>
            </a:br>
            <a:r>
              <a:rPr lang="tr-TR" dirty="0"/>
              <a:t/>
            </a:r>
            <a:br>
              <a:rPr lang="tr-TR" dirty="0"/>
            </a:br>
            <a:r>
              <a:rPr lang="tr-TR" sz="2700" dirty="0" smtClean="0">
                <a:latin typeface="Comic Sans MS" panose="030F0702030302020204" pitchFamily="66" charset="0"/>
              </a:rPr>
              <a:t>YÖK - </a:t>
            </a:r>
            <a:r>
              <a:rPr lang="tr-TR" sz="2700" dirty="0" err="1" smtClean="0">
                <a:latin typeface="Comic Sans MS" panose="030F0702030302020204" pitchFamily="66" charset="0"/>
              </a:rPr>
              <a:t>Mediko</a:t>
            </a:r>
            <a:r>
              <a:rPr lang="tr-TR" sz="2700" dirty="0" smtClean="0">
                <a:latin typeface="Comic Sans MS" panose="030F0702030302020204" pitchFamily="66" charset="0"/>
              </a:rPr>
              <a:t>-Sosyal </a:t>
            </a:r>
            <a:r>
              <a:rPr lang="tr-TR" sz="2700" dirty="0" err="1" smtClean="0">
                <a:latin typeface="Comic Sans MS" panose="030F0702030302020204" pitchFamily="66" charset="0"/>
              </a:rPr>
              <a:t>Sağlık,Kültür</a:t>
            </a:r>
            <a:r>
              <a:rPr lang="tr-TR" sz="2700" dirty="0" smtClean="0">
                <a:latin typeface="Comic Sans MS" panose="030F0702030302020204" pitchFamily="66" charset="0"/>
              </a:rPr>
              <a:t> </a:t>
            </a:r>
            <a:r>
              <a:rPr lang="tr-TR" sz="2700" dirty="0">
                <a:latin typeface="Comic Sans MS" panose="030F0702030302020204" pitchFamily="66" charset="0"/>
              </a:rPr>
              <a:t>ve Spor İşleri Dairesi Uygulama </a:t>
            </a:r>
            <a:r>
              <a:rPr lang="tr-TR" sz="2700" dirty="0" smtClean="0">
                <a:latin typeface="Comic Sans MS" panose="030F0702030302020204" pitchFamily="66" charset="0"/>
              </a:rPr>
              <a:t>Yönetmeliği   </a:t>
            </a:r>
            <a:r>
              <a:rPr lang="tr-TR" sz="1600" dirty="0" smtClean="0">
                <a:latin typeface="Comic Sans MS" panose="030F0702030302020204" pitchFamily="66" charset="0"/>
              </a:rPr>
              <a:t>(03.02.1984 Resmi Gazete 18301)</a:t>
            </a:r>
            <a:r>
              <a:rPr lang="tr-TR" sz="2700" dirty="0">
                <a:latin typeface="Comic Sans MS" panose="030F0702030302020204" pitchFamily="66" charset="0"/>
              </a:rPr>
              <a:t/>
            </a:r>
            <a:br>
              <a:rPr lang="tr-TR" sz="2700" dirty="0">
                <a:latin typeface="Comic Sans MS" panose="030F0702030302020204" pitchFamily="66" charset="0"/>
              </a:rPr>
            </a:br>
            <a:r>
              <a:rPr lang="tr-TR" sz="2700" dirty="0" smtClean="0">
                <a:latin typeface="Comic Sans MS" panose="030F0702030302020204" pitchFamily="66" charset="0"/>
              </a:rPr>
              <a:t/>
            </a:r>
            <a:br>
              <a:rPr lang="tr-TR" sz="2700" dirty="0" smtClean="0">
                <a:latin typeface="Comic Sans MS" panose="030F0702030302020204" pitchFamily="66" charset="0"/>
              </a:rPr>
            </a:br>
            <a:r>
              <a:rPr lang="tr-TR" sz="2700" dirty="0" smtClean="0">
                <a:latin typeface="Comic Sans MS" panose="030F0702030302020204" pitchFamily="66" charset="0"/>
              </a:rPr>
              <a:t>Sağlık </a:t>
            </a:r>
            <a:r>
              <a:rPr lang="tr-TR" sz="2700" dirty="0">
                <a:latin typeface="Comic Sans MS" panose="030F0702030302020204" pitchFamily="66" charset="0"/>
              </a:rPr>
              <a:t>Hizmetleri</a:t>
            </a:r>
            <a:r>
              <a:rPr lang="tr-TR" sz="2700" dirty="0"/>
              <a:t/>
            </a:r>
            <a:br>
              <a:rPr lang="tr-TR" sz="2700" dirty="0"/>
            </a:br>
            <a:endParaRPr lang="tr-TR" sz="2700" dirty="0"/>
          </a:p>
        </p:txBody>
      </p:sp>
      <p:sp>
        <p:nvSpPr>
          <p:cNvPr id="3" name="İçerik Yer Tutucusu 2"/>
          <p:cNvSpPr>
            <a:spLocks noGrp="1"/>
          </p:cNvSpPr>
          <p:nvPr>
            <p:ph idx="1"/>
          </p:nvPr>
        </p:nvSpPr>
        <p:spPr>
          <a:xfrm>
            <a:off x="180110" y="1884218"/>
            <a:ext cx="5015345" cy="4342015"/>
          </a:xfrm>
        </p:spPr>
        <p:txBody>
          <a:bodyPr>
            <a:normAutofit fontScale="25000" lnSpcReduction="20000"/>
          </a:bodyPr>
          <a:lstStyle/>
          <a:p>
            <a:pPr marL="0" indent="0">
              <a:buNone/>
            </a:pPr>
            <a:r>
              <a:rPr lang="tr-TR" sz="6400" dirty="0">
                <a:latin typeface="Comic Sans MS" panose="030F0702030302020204" pitchFamily="66" charset="0"/>
              </a:rPr>
              <a:t>MADDE 11</a:t>
            </a:r>
            <a:r>
              <a:rPr lang="tr-TR" sz="4000" dirty="0">
                <a:latin typeface="Comic Sans MS" panose="030F0702030302020204" pitchFamily="66" charset="0"/>
              </a:rPr>
              <a:t>. Dairede öğrencilerin beden ve ruh sağlığı hizmetlerini yürütmek </a:t>
            </a:r>
            <a:r>
              <a:rPr lang="tr-TR" sz="3200" dirty="0">
                <a:latin typeface="Comic Sans MS" panose="030F0702030302020204" pitchFamily="66" charset="0"/>
              </a:rPr>
              <a:t>üzere aşağıdaki</a:t>
            </a:r>
          </a:p>
          <a:p>
            <a:pPr marL="0" indent="0">
              <a:buNone/>
            </a:pPr>
            <a:r>
              <a:rPr lang="tr-TR" sz="3200" dirty="0">
                <a:latin typeface="Comic Sans MS" panose="030F0702030302020204" pitchFamily="66" charset="0"/>
              </a:rPr>
              <a:t>hizmetler yapılır:</a:t>
            </a:r>
          </a:p>
          <a:p>
            <a:pPr marL="0" indent="0">
              <a:buNone/>
            </a:pPr>
            <a:r>
              <a:rPr lang="tr-TR" sz="3200" dirty="0">
                <a:latin typeface="Comic Sans MS" panose="030F0702030302020204" pitchFamily="66" charset="0"/>
              </a:rPr>
              <a:t>a) Üniversitenin bütün öğrencileri ile çalışanları, emeklileri ve çalışanların bakmakla yükümlü</a:t>
            </a:r>
          </a:p>
          <a:p>
            <a:pPr marL="0" indent="0">
              <a:buNone/>
            </a:pPr>
            <a:r>
              <a:rPr lang="tr-TR" sz="3200" dirty="0">
                <a:latin typeface="Comic Sans MS" panose="030F0702030302020204" pitchFamily="66" charset="0"/>
              </a:rPr>
              <a:t>olduğu bireyleri için sağlık fişi düzenlemek,</a:t>
            </a:r>
          </a:p>
          <a:p>
            <a:pPr marL="0" indent="0">
              <a:buNone/>
            </a:pPr>
            <a:r>
              <a:rPr lang="tr-TR" sz="3200" dirty="0">
                <a:latin typeface="Comic Sans MS" panose="030F0702030302020204" pitchFamily="66" charset="0"/>
              </a:rPr>
              <a:t>b) Üniversitedeki bütün öğrencileri imkanlar ölçüsünde her yıl bir defa zorunlu olarak sağlık</a:t>
            </a:r>
          </a:p>
          <a:p>
            <a:pPr marL="0" indent="0">
              <a:buNone/>
            </a:pPr>
            <a:r>
              <a:rPr lang="tr-TR" sz="3200" dirty="0">
                <a:latin typeface="Comic Sans MS" panose="030F0702030302020204" pitchFamily="66" charset="0"/>
              </a:rPr>
              <a:t>kontrolünden geçirmek ve tespit edilen bulguları sağlık fişine işlemek,</a:t>
            </a:r>
          </a:p>
          <a:p>
            <a:pPr marL="0" indent="0">
              <a:buNone/>
            </a:pPr>
            <a:r>
              <a:rPr lang="tr-TR" sz="3200" dirty="0">
                <a:latin typeface="Comic Sans MS" panose="030F0702030302020204" pitchFamily="66" charset="0"/>
              </a:rPr>
              <a:t>c) Öğrencilere, gerektiği zamanlarda koruyucu aşılar uygulamak,</a:t>
            </a:r>
          </a:p>
          <a:p>
            <a:pPr marL="0" indent="0">
              <a:buNone/>
            </a:pPr>
            <a:r>
              <a:rPr lang="tr-TR" sz="3200" dirty="0">
                <a:latin typeface="Comic Sans MS" panose="030F0702030302020204" pitchFamily="66" charset="0"/>
              </a:rPr>
              <a:t>d) Öğrencilerle, üniversitede görevli diğer personel için, sağlıklarını korumak, bu konuda</a:t>
            </a:r>
          </a:p>
          <a:p>
            <a:pPr marL="0" indent="0">
              <a:buNone/>
            </a:pPr>
            <a:r>
              <a:rPr lang="tr-TR" sz="3200" dirty="0">
                <a:latin typeface="Comic Sans MS" panose="030F0702030302020204" pitchFamily="66" charset="0"/>
              </a:rPr>
              <a:t>bilgilerini arttırmak ve eğitmek amacıyla konferanslar düzenlemek, ilgili filmleri göstermek ve</a:t>
            </a:r>
          </a:p>
          <a:p>
            <a:pPr marL="0" indent="0">
              <a:buNone/>
            </a:pPr>
            <a:r>
              <a:rPr lang="tr-TR" sz="3200" dirty="0">
                <a:latin typeface="Comic Sans MS" panose="030F0702030302020204" pitchFamily="66" charset="0"/>
              </a:rPr>
              <a:t>gerekirse broşürler dağıtmak,</a:t>
            </a:r>
          </a:p>
          <a:p>
            <a:pPr marL="0" indent="0">
              <a:buNone/>
            </a:pPr>
            <a:r>
              <a:rPr lang="tr-TR" sz="3200" dirty="0">
                <a:latin typeface="Comic Sans MS" panose="030F0702030302020204" pitchFamily="66" charset="0"/>
              </a:rPr>
              <a:t>e) Öğrencilerle diğer personelin muayeneleri ile ayakta tedavilerini yapmak,</a:t>
            </a:r>
          </a:p>
          <a:p>
            <a:pPr marL="0" indent="0">
              <a:buNone/>
            </a:pPr>
            <a:r>
              <a:rPr lang="tr-TR" sz="3200" dirty="0">
                <a:latin typeface="Comic Sans MS" panose="030F0702030302020204" pitchFamily="66" charset="0"/>
              </a:rPr>
              <a:t>f) Yatırılarak inceleme ve tedavisi gereken hastaların, ilgili sağlık kuruluşlarına gönderme</a:t>
            </a:r>
          </a:p>
          <a:p>
            <a:pPr marL="0" indent="0">
              <a:buNone/>
            </a:pPr>
            <a:r>
              <a:rPr lang="tr-TR" sz="3200" dirty="0">
                <a:latin typeface="Comic Sans MS" panose="030F0702030302020204" pitchFamily="66" charset="0"/>
              </a:rPr>
              <a:t>işlemleri ile her türlü laboratuvar tahlilleri ve radyolojik incelemelerini yapmak veya</a:t>
            </a:r>
          </a:p>
          <a:p>
            <a:pPr marL="0" indent="0">
              <a:buNone/>
            </a:pPr>
            <a:r>
              <a:rPr lang="tr-TR" sz="3200" dirty="0">
                <a:latin typeface="Comic Sans MS" panose="030F0702030302020204" pitchFamily="66" charset="0"/>
              </a:rPr>
              <a:t>yaptırmak,</a:t>
            </a:r>
          </a:p>
          <a:p>
            <a:pPr marL="0" indent="0">
              <a:buNone/>
            </a:pPr>
            <a:r>
              <a:rPr lang="tr-TR" sz="3200" dirty="0">
                <a:latin typeface="Comic Sans MS" panose="030F0702030302020204" pitchFamily="66" charset="0"/>
              </a:rPr>
              <a:t>g) Öğrencilerin, bütçe imkanları ölçüsünde görevli hekimlerce saptanacak ilaç, gözlük,</a:t>
            </a:r>
          </a:p>
          <a:p>
            <a:pPr marL="0" indent="0">
              <a:buNone/>
            </a:pPr>
            <a:r>
              <a:rPr lang="tr-TR" sz="3200" dirty="0">
                <a:latin typeface="Comic Sans MS" panose="030F0702030302020204" pitchFamily="66" charset="0"/>
              </a:rPr>
              <a:t>ortopedik cihaz vb. ihtiyaçları sağlamak,</a:t>
            </a:r>
          </a:p>
          <a:p>
            <a:pPr marL="0" indent="0">
              <a:buNone/>
            </a:pPr>
            <a:r>
              <a:rPr lang="tr-TR" sz="3200" dirty="0">
                <a:latin typeface="Comic Sans MS" panose="030F0702030302020204" pitchFamily="66" charset="0"/>
              </a:rPr>
              <a:t>h) Tedavi masraflarını T.C. Emekli Sandığı ve Sosyal Sigortalar Kurumu tarafından karşılanan</a:t>
            </a:r>
          </a:p>
          <a:p>
            <a:pPr marL="0" indent="0">
              <a:buNone/>
            </a:pPr>
            <a:r>
              <a:rPr lang="tr-TR" sz="3200" dirty="0">
                <a:latin typeface="Comic Sans MS" panose="030F0702030302020204" pitchFamily="66" charset="0"/>
              </a:rPr>
              <a:t>öğrencilerin, bu giderleri ile gözlük ve ortopedik araç masraflarının söz konusu kurumlar</a:t>
            </a:r>
          </a:p>
          <a:p>
            <a:pPr marL="0" indent="0">
              <a:buNone/>
            </a:pPr>
            <a:r>
              <a:rPr lang="tr-TR" sz="3200" dirty="0">
                <a:latin typeface="Comic Sans MS" panose="030F0702030302020204" pitchFamily="66" charset="0"/>
              </a:rPr>
              <a:t>tarafından daireye ödenmesin sağlamak,</a:t>
            </a:r>
          </a:p>
          <a:p>
            <a:pPr marL="0" indent="0">
              <a:buNone/>
            </a:pPr>
            <a:endParaRPr lang="tr-TR" dirty="0"/>
          </a:p>
        </p:txBody>
      </p:sp>
      <p:sp>
        <p:nvSpPr>
          <p:cNvPr id="4" name="İçerik Yer Tutucusu 2"/>
          <p:cNvSpPr txBox="1">
            <a:spLocks/>
          </p:cNvSpPr>
          <p:nvPr/>
        </p:nvSpPr>
        <p:spPr>
          <a:xfrm>
            <a:off x="5679636" y="1884218"/>
            <a:ext cx="6262982" cy="1788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sz="1600" dirty="0" smtClean="0">
                <a:latin typeface="Comic Sans MS" panose="030F0702030302020204" pitchFamily="66" charset="0"/>
              </a:rPr>
              <a:t>MADDE 12. </a:t>
            </a:r>
            <a:r>
              <a:rPr lang="tr-TR" sz="1000" dirty="0" smtClean="0">
                <a:latin typeface="Comic Sans MS" panose="030F0702030302020204" pitchFamily="66" charset="0"/>
              </a:rPr>
              <a:t>Üniversitede çalışanların sağlık konusunda daireye başvuruları için gerekli sevk</a:t>
            </a:r>
          </a:p>
          <a:p>
            <a:pPr marL="0" indent="0">
              <a:buFont typeface="Arial" panose="020B0604020202020204" pitchFamily="34" charset="0"/>
              <a:buNone/>
            </a:pPr>
            <a:r>
              <a:rPr lang="tr-TR" sz="1000" dirty="0" smtClean="0">
                <a:latin typeface="Comic Sans MS" panose="030F0702030302020204" pitchFamily="66" charset="0"/>
              </a:rPr>
              <a:t>belgeleri ve sağlık karneleri bağlı oldukları kuruluşlarca düzenlenir.</a:t>
            </a:r>
          </a:p>
          <a:p>
            <a:pPr marL="0" indent="0">
              <a:buFont typeface="Arial" panose="020B0604020202020204" pitchFamily="34" charset="0"/>
              <a:buNone/>
            </a:pPr>
            <a:r>
              <a:rPr lang="tr-TR" sz="1600" dirty="0" smtClean="0">
                <a:latin typeface="Comic Sans MS" panose="030F0702030302020204" pitchFamily="66" charset="0"/>
              </a:rPr>
              <a:t>MADDE 13. </a:t>
            </a:r>
            <a:r>
              <a:rPr lang="tr-TR" sz="1000" dirty="0" smtClean="0">
                <a:latin typeface="Comic Sans MS" panose="030F0702030302020204" pitchFamily="66" charset="0"/>
              </a:rPr>
              <a:t>Acil </a:t>
            </a:r>
            <a:r>
              <a:rPr lang="tr-TR" sz="1000" dirty="0" err="1" smtClean="0">
                <a:latin typeface="Comic Sans MS" panose="030F0702030302020204" pitchFamily="66" charset="0"/>
              </a:rPr>
              <a:t>vak’alar</a:t>
            </a:r>
            <a:r>
              <a:rPr lang="tr-TR" sz="1000" dirty="0" smtClean="0">
                <a:latin typeface="Comic Sans MS" panose="030F0702030302020204" pitchFamily="66" charset="0"/>
              </a:rPr>
              <a:t> dışında, dairenin çalışma saatleri içinde, dairenin hizmet verdiği</a:t>
            </a:r>
          </a:p>
          <a:p>
            <a:pPr marL="0" indent="0">
              <a:buFont typeface="Arial" panose="020B0604020202020204" pitchFamily="34" charset="0"/>
              <a:buNone/>
            </a:pPr>
            <a:r>
              <a:rPr lang="tr-TR" sz="1000" dirty="0" smtClean="0">
                <a:latin typeface="Comic Sans MS" panose="030F0702030302020204" pitchFamily="66" charset="0"/>
              </a:rPr>
              <a:t>kesimden hiç kimsenin muayene ve tedavisi daire hekimlerinin havalesi olmadan üniversite</a:t>
            </a:r>
          </a:p>
          <a:p>
            <a:pPr marL="0" indent="0">
              <a:buFont typeface="Arial" panose="020B0604020202020204" pitchFamily="34" charset="0"/>
              <a:buNone/>
            </a:pPr>
            <a:r>
              <a:rPr lang="tr-TR" sz="1000" dirty="0" smtClean="0">
                <a:latin typeface="Comic Sans MS" panose="030F0702030302020204" pitchFamily="66" charset="0"/>
              </a:rPr>
              <a:t>hastanelerinde veya diğer resmi sağlık kuruluşlarında yaptırılamaz.</a:t>
            </a:r>
          </a:p>
          <a:p>
            <a:endParaRPr lang="tr-TR" sz="1600" dirty="0">
              <a:latin typeface="Comic Sans MS" panose="030F0702030302020204" pitchFamily="66" charset="0"/>
            </a:endParaRPr>
          </a:p>
        </p:txBody>
      </p:sp>
    </p:spTree>
    <p:extLst>
      <p:ext uri="{BB962C8B-B14F-4D97-AF65-F5344CB8AC3E}">
        <p14:creationId xmlns:p14="http://schemas.microsoft.com/office/powerpoint/2010/main" val="3415691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a:xfrm>
            <a:off x="838200" y="1915428"/>
            <a:ext cx="10515600" cy="3654099"/>
          </a:xfrm>
        </p:spPr>
        <p:txBody>
          <a:bodyPr>
            <a:normAutofit/>
          </a:bodyPr>
          <a:lstStyle/>
          <a:p>
            <a:pPr marL="0" indent="0">
              <a:buNone/>
            </a:pPr>
            <a:r>
              <a:rPr lang="tr-TR" sz="1600" b="1" dirty="0">
                <a:latin typeface="Comic Sans MS" panose="030F0702030302020204" pitchFamily="66" charset="0"/>
              </a:rPr>
              <a:t>MADDE 14. </a:t>
            </a:r>
            <a:endParaRPr lang="tr-TR" sz="1600" b="1" dirty="0" smtClean="0">
              <a:latin typeface="Comic Sans MS" panose="030F0702030302020204" pitchFamily="66" charset="0"/>
            </a:endParaRPr>
          </a:p>
          <a:p>
            <a:pPr marL="0" indent="0">
              <a:buNone/>
            </a:pPr>
            <a:endParaRPr lang="tr-TR" sz="1600" dirty="0" smtClean="0">
              <a:latin typeface="Comic Sans MS" panose="030F0702030302020204" pitchFamily="66" charset="0"/>
            </a:endParaRPr>
          </a:p>
          <a:p>
            <a:pPr marL="0" indent="0">
              <a:buNone/>
            </a:pPr>
            <a:r>
              <a:rPr lang="tr-TR" sz="1600" dirty="0" smtClean="0">
                <a:latin typeface="Comic Sans MS" panose="030F0702030302020204" pitchFamily="66" charset="0"/>
              </a:rPr>
              <a:t>Psikolojik </a:t>
            </a:r>
            <a:r>
              <a:rPr lang="tr-TR" sz="1600" dirty="0">
                <a:latin typeface="Comic Sans MS" panose="030F0702030302020204" pitchFamily="66" charset="0"/>
              </a:rPr>
              <a:t>Danışma ve Rehberlik Hizmetleri olarak </a:t>
            </a:r>
            <a:r>
              <a:rPr lang="tr-TR" sz="1000" dirty="0">
                <a:latin typeface="Comic Sans MS" panose="030F0702030302020204" pitchFamily="66" charset="0"/>
              </a:rPr>
              <a:t>öğrencilerin karşılaştıkları duygusal, sosyal, eğitime veya meslek ve iş seçimine ilişkin sorunların çözümünde onlara danışmanlık ve rehberlik yapar ve bu amacını gerçekleştirmek için aşağıdaki hizmetleri yürütür:</a:t>
            </a:r>
          </a:p>
          <a:p>
            <a:pPr marL="0" indent="0">
              <a:buNone/>
            </a:pPr>
            <a:r>
              <a:rPr lang="tr-TR" sz="1000" dirty="0">
                <a:latin typeface="Comic Sans MS" panose="030F0702030302020204" pitchFamily="66" charset="0"/>
              </a:rPr>
              <a:t>a) Yeni giren öğrencilere, üniversite, kurallar ve yakın çevre hakkında tanıtıcı ve aydınlatıcı</a:t>
            </a:r>
          </a:p>
          <a:p>
            <a:pPr marL="0" indent="0">
              <a:buNone/>
            </a:pPr>
            <a:r>
              <a:rPr lang="tr-TR" sz="1000" dirty="0">
                <a:latin typeface="Comic Sans MS" panose="030F0702030302020204" pitchFamily="66" charset="0"/>
              </a:rPr>
              <a:t>bilgiler vermek, öğrencinin çevreye ve üniversiteye alışmasını sağlamak,</a:t>
            </a:r>
          </a:p>
          <a:p>
            <a:pPr marL="0" indent="0">
              <a:buNone/>
            </a:pPr>
            <a:r>
              <a:rPr lang="tr-TR" sz="1000" dirty="0">
                <a:latin typeface="Comic Sans MS" panose="030F0702030302020204" pitchFamily="66" charset="0"/>
              </a:rPr>
              <a:t>b) Öğrencilerin sorunlarını saptamak ve çözümü için ilgili kurumlarla işbirliği yapmak,</a:t>
            </a:r>
          </a:p>
          <a:p>
            <a:pPr marL="0" indent="0">
              <a:buNone/>
            </a:pPr>
            <a:r>
              <a:rPr lang="tr-TR" sz="1000" dirty="0">
                <a:latin typeface="Comic Sans MS" panose="030F0702030302020204" pitchFamily="66" charset="0"/>
              </a:rPr>
              <a:t>c) Bulundukları bölümü değiştirmek isteyen öğrencilerin kendi ilgi ve yeteneklerini tanımasına ve uygun seçimler yapmasına yardımcı olmak,</a:t>
            </a:r>
          </a:p>
          <a:p>
            <a:pPr marL="0" indent="0">
              <a:buNone/>
            </a:pPr>
            <a:r>
              <a:rPr lang="tr-TR" sz="1000" dirty="0">
                <a:latin typeface="Comic Sans MS" panose="030F0702030302020204" pitchFamily="66" charset="0"/>
              </a:rPr>
              <a:t>d) Öğrencilere ileride sahip olacakları mesleğe ilişkin bilgiler vermek ve onları çevredeki iş imkanlarından haberdar etmek. Özel kamu kuruluşları ile işbirliği yaparak, mezunlara </a:t>
            </a:r>
            <a:r>
              <a:rPr lang="tr-TR" sz="1000" dirty="0" err="1">
                <a:latin typeface="Comic Sans MS" panose="030F0702030302020204" pitchFamily="66" charset="0"/>
              </a:rPr>
              <a:t>işbulmaya</a:t>
            </a:r>
            <a:r>
              <a:rPr lang="tr-TR" sz="1000" dirty="0">
                <a:latin typeface="Comic Sans MS" panose="030F0702030302020204" pitchFamily="66" charset="0"/>
              </a:rPr>
              <a:t> yardımcı olmak ve işe yerleştirilen mezunları imkanları ölçüsünde izlemek,</a:t>
            </a:r>
          </a:p>
          <a:p>
            <a:pPr marL="0" indent="0">
              <a:buNone/>
            </a:pPr>
            <a:r>
              <a:rPr lang="tr-TR" sz="1000" dirty="0">
                <a:latin typeface="Comic Sans MS" panose="030F0702030302020204" pitchFamily="66" charset="0"/>
              </a:rPr>
              <a:t>e) Duygusal sorunları olan öğrencilere, istek ve ihtiyaçlarına göre bireysel veya grupla psikolojik danışma yapmak. Bireyin önemli kararlar almasına, kendisini daha iyi tanımasına, çevresindeki insanlarla daha etkili ilişkiler kurmasına yardımcı olmak,</a:t>
            </a:r>
          </a:p>
          <a:p>
            <a:pPr marL="0" indent="0">
              <a:buNone/>
            </a:pPr>
            <a:r>
              <a:rPr lang="tr-TR" sz="1000" dirty="0">
                <a:latin typeface="Comic Sans MS" panose="030F0702030302020204" pitchFamily="66" charset="0"/>
              </a:rPr>
              <a:t>f) Öğrencilerle ilgili olarak havale edilen </a:t>
            </a:r>
            <a:r>
              <a:rPr lang="tr-TR" sz="1000" dirty="0" err="1">
                <a:latin typeface="Comic Sans MS" panose="030F0702030302020204" pitchFamily="66" charset="0"/>
              </a:rPr>
              <a:t>vak’alarda</a:t>
            </a:r>
            <a:r>
              <a:rPr lang="tr-TR" sz="1000" dirty="0">
                <a:latin typeface="Comic Sans MS" panose="030F0702030302020204" pitchFamily="66" charset="0"/>
              </a:rPr>
              <a:t> yetkililerce </a:t>
            </a:r>
            <a:r>
              <a:rPr lang="tr-TR" sz="1000" dirty="0" err="1">
                <a:latin typeface="Comic Sans MS" panose="030F0702030302020204" pitchFamily="66" charset="0"/>
              </a:rPr>
              <a:t>öngörüşme</a:t>
            </a:r>
            <a:r>
              <a:rPr lang="tr-TR" sz="1000" dirty="0">
                <a:latin typeface="Comic Sans MS" panose="030F0702030302020204" pitchFamily="66" charset="0"/>
              </a:rPr>
              <a:t> yapılmasını ve gerektiğinde onlara psikolojik testler uygulanmasını sağlamak. Yapılan değerlendirme sonucuna göre öğrenciyi ilgili hizmet birimine göndermek.</a:t>
            </a:r>
          </a:p>
          <a:p>
            <a:pPr marL="0" indent="0">
              <a:buNone/>
            </a:pPr>
            <a:endParaRPr lang="tr-TR" dirty="0"/>
          </a:p>
        </p:txBody>
      </p:sp>
    </p:spTree>
    <p:extLst>
      <p:ext uri="{BB962C8B-B14F-4D97-AF65-F5344CB8AC3E}">
        <p14:creationId xmlns:p14="http://schemas.microsoft.com/office/powerpoint/2010/main" val="2751903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
            <a:lum/>
          </a:blip>
          <a:srcRect/>
          <a:stretch>
            <a:fillRect t="-39000" b="-39000"/>
          </a:stretch>
        </a:blipFill>
        <a:effectLst/>
      </p:bgPr>
    </p:bg>
    <p:spTree>
      <p:nvGrpSpPr>
        <p:cNvPr id="1" name=""/>
        <p:cNvGrpSpPr/>
        <p:nvPr/>
      </p:nvGrpSpPr>
      <p:grpSpPr>
        <a:xfrm>
          <a:off x="0" y="0"/>
          <a:ext cx="0" cy="0"/>
          <a:chOff x="0" y="0"/>
          <a:chExt cx="0" cy="0"/>
        </a:xfrm>
      </p:grpSpPr>
      <p:graphicFrame>
        <p:nvGraphicFramePr>
          <p:cNvPr id="4" name="Diagram 1">
            <a:extLst>
              <a:ext uri="{FF2B5EF4-FFF2-40B4-BE49-F238E27FC236}">
                <a16:creationId xmlns:a16="http://schemas.microsoft.com/office/drawing/2014/main" id="{CBC29675-0158-4587-8E93-754E0D848BDB}"/>
              </a:ext>
            </a:extLst>
          </p:cNvPr>
          <p:cNvGraphicFramePr>
            <a:graphicFrameLocks noGrp="1"/>
          </p:cNvGraphicFramePr>
          <p:nvPr>
            <p:ph idx="1"/>
            <p:extLst>
              <p:ext uri="{D42A27DB-BD31-4B8C-83A1-F6EECF244321}">
                <p14:modId xmlns:p14="http://schemas.microsoft.com/office/powerpoint/2010/main" val="2895410472"/>
              </p:ext>
            </p:extLst>
          </p:nvPr>
        </p:nvGraphicFramePr>
        <p:xfrm>
          <a:off x="327777" y="240496"/>
          <a:ext cx="11705859" cy="65930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Metin kutusu 2"/>
          <p:cNvSpPr txBox="1"/>
          <p:nvPr/>
        </p:nvSpPr>
        <p:spPr>
          <a:xfrm>
            <a:off x="983673" y="4585855"/>
            <a:ext cx="184731" cy="369332"/>
          </a:xfrm>
          <a:prstGeom prst="rect">
            <a:avLst/>
          </a:prstGeom>
          <a:noFill/>
        </p:spPr>
        <p:txBody>
          <a:bodyPr wrap="none" rtlCol="0">
            <a:spAutoFit/>
          </a:bodyPr>
          <a:lstStyle/>
          <a:p>
            <a:endParaRPr lang="tr-TR" dirty="0"/>
          </a:p>
        </p:txBody>
      </p:sp>
      <p:pic>
        <p:nvPicPr>
          <p:cNvPr id="2" name="Resim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27777" y="240496"/>
            <a:ext cx="1451437" cy="1409630"/>
          </a:xfrm>
          <a:prstGeom prst="rect">
            <a:avLst/>
          </a:prstGeom>
        </p:spPr>
      </p:pic>
    </p:spTree>
    <p:extLst>
      <p:ext uri="{BB962C8B-B14F-4D97-AF65-F5344CB8AC3E}">
        <p14:creationId xmlns:p14="http://schemas.microsoft.com/office/powerpoint/2010/main" val="30299040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E62166-1470-424E-A72C-22E4669391B1}"/>
              </a:ext>
            </a:extLst>
          </p:cNvPr>
          <p:cNvSpPr>
            <a:spLocks noGrp="1"/>
          </p:cNvSpPr>
          <p:nvPr>
            <p:ph type="title"/>
          </p:nvPr>
        </p:nvSpPr>
        <p:spPr>
          <a:xfrm>
            <a:off x="716563" y="1310115"/>
            <a:ext cx="5223996" cy="868176"/>
          </a:xfrm>
        </p:spPr>
        <p:txBody>
          <a:bodyPr>
            <a:normAutofit fontScale="90000"/>
          </a:bodyPr>
          <a:lstStyle/>
          <a:p>
            <a:r>
              <a:rPr lang="tr-TR" sz="3200" b="1" dirty="0" smtClean="0">
                <a:latin typeface="Comic Sans MS" panose="030F0702030302020204" pitchFamily="66" charset="0"/>
                <a:cs typeface="Times New Roman" panose="02020603050405020304" pitchFamily="18" charset="0"/>
              </a:rPr>
              <a:t/>
            </a:r>
            <a:br>
              <a:rPr lang="tr-TR" sz="3200" b="1" dirty="0" smtClean="0">
                <a:latin typeface="Comic Sans MS" panose="030F0702030302020204" pitchFamily="66" charset="0"/>
                <a:cs typeface="Times New Roman" panose="02020603050405020304" pitchFamily="18" charset="0"/>
              </a:rPr>
            </a:br>
            <a:r>
              <a:rPr lang="tr-TR" sz="3200" b="1" dirty="0" err="1" smtClean="0">
                <a:latin typeface="Comic Sans MS" panose="030F0702030302020204" pitchFamily="66" charset="0"/>
                <a:cs typeface="Times New Roman" panose="02020603050405020304" pitchFamily="18" charset="0"/>
              </a:rPr>
              <a:t>Medikososyal</a:t>
            </a:r>
            <a:r>
              <a:rPr lang="tr-TR" sz="3200" b="1" dirty="0" smtClean="0">
                <a:latin typeface="Comic Sans MS" panose="030F0702030302020204" pitchFamily="66" charset="0"/>
                <a:cs typeface="Times New Roman" panose="02020603050405020304" pitchFamily="18" charset="0"/>
              </a:rPr>
              <a:t> </a:t>
            </a:r>
            <a:r>
              <a:rPr lang="tr-TR" sz="3200" b="1" dirty="0">
                <a:latin typeface="Comic Sans MS" panose="030F0702030302020204" pitchFamily="66" charset="0"/>
                <a:cs typeface="Times New Roman" panose="02020603050405020304" pitchFamily="18" charset="0"/>
              </a:rPr>
              <a:t>Merkezi </a:t>
            </a:r>
            <a:r>
              <a:rPr lang="tr-TR" sz="3200" b="1" dirty="0" smtClean="0">
                <a:latin typeface="Comic Sans MS" panose="030F0702030302020204" pitchFamily="66" charset="0"/>
                <a:cs typeface="Times New Roman" panose="02020603050405020304" pitchFamily="18" charset="0"/>
              </a:rPr>
              <a:t>Personeli</a:t>
            </a:r>
            <a:endParaRPr lang="tr-TR" sz="3200" dirty="0">
              <a:latin typeface="Comic Sans MS" panose="030F0702030302020204" pitchFamily="66" charset="0"/>
            </a:endParaRPr>
          </a:p>
        </p:txBody>
      </p:sp>
      <p:sp>
        <p:nvSpPr>
          <p:cNvPr id="3" name="İçerik Yer Tutucusu 2">
            <a:extLst>
              <a:ext uri="{FF2B5EF4-FFF2-40B4-BE49-F238E27FC236}">
                <a16:creationId xmlns:a16="http://schemas.microsoft.com/office/drawing/2014/main" id="{FF31A612-CCDD-41E0-BE5D-142300AFC433}"/>
              </a:ext>
            </a:extLst>
          </p:cNvPr>
          <p:cNvSpPr>
            <a:spLocks noGrp="1"/>
          </p:cNvSpPr>
          <p:nvPr>
            <p:ph idx="1"/>
          </p:nvPr>
        </p:nvSpPr>
        <p:spPr>
          <a:xfrm>
            <a:off x="716563" y="2700532"/>
            <a:ext cx="3694449" cy="3091689"/>
          </a:xfrm>
        </p:spPr>
        <p:txBody>
          <a:bodyPr>
            <a:normAutofit fontScale="70000" lnSpcReduction="20000"/>
          </a:bodyPr>
          <a:lstStyle/>
          <a:p>
            <a:pPr>
              <a:buFont typeface="Wingdings" charset="2"/>
              <a:buChar char="Ø"/>
            </a:pPr>
            <a:r>
              <a:rPr lang="tr-TR" sz="2000" b="1" dirty="0" smtClean="0">
                <a:latin typeface="Comic Sans MS" panose="030F0702030302020204" pitchFamily="66" charset="0"/>
                <a:cs typeface="Times New Roman" panose="02020603050405020304" pitchFamily="18" charset="0"/>
              </a:rPr>
              <a:t>2 </a:t>
            </a:r>
            <a:r>
              <a:rPr lang="tr-TR" sz="2000" b="1" dirty="0">
                <a:latin typeface="Comic Sans MS" panose="030F0702030302020204" pitchFamily="66" charset="0"/>
                <a:cs typeface="Times New Roman" panose="02020603050405020304" pitchFamily="18" charset="0"/>
              </a:rPr>
              <a:t>Yetkilendirilmiş Aile </a:t>
            </a:r>
            <a:r>
              <a:rPr lang="tr-TR" sz="2000" b="1" dirty="0" smtClean="0">
                <a:latin typeface="Comic Sans MS" panose="030F0702030302020204" pitchFamily="66" charset="0"/>
                <a:cs typeface="Times New Roman" panose="02020603050405020304" pitchFamily="18" charset="0"/>
              </a:rPr>
              <a:t>Hekimi, </a:t>
            </a:r>
          </a:p>
          <a:p>
            <a:pPr>
              <a:buFont typeface="Wingdings" charset="2"/>
              <a:buChar char="Ø"/>
            </a:pPr>
            <a:r>
              <a:rPr lang="tr-TR" sz="2000" b="1" dirty="0" smtClean="0">
                <a:solidFill>
                  <a:srgbClr val="FF0000"/>
                </a:solidFill>
                <a:latin typeface="Comic Sans MS" panose="030F0702030302020204" pitchFamily="66" charset="0"/>
                <a:cs typeface="Times New Roman" panose="02020603050405020304" pitchFamily="18" charset="0"/>
              </a:rPr>
              <a:t>1 Dahiliye Uzmanı,</a:t>
            </a:r>
          </a:p>
          <a:p>
            <a:pPr>
              <a:buFont typeface="Wingdings" charset="2"/>
              <a:buChar char="Ø"/>
            </a:pPr>
            <a:r>
              <a:rPr lang="tr-TR" sz="2000" b="1" dirty="0" smtClean="0">
                <a:solidFill>
                  <a:srgbClr val="FF0000"/>
                </a:solidFill>
                <a:latin typeface="Comic Sans MS" panose="030F0702030302020204" pitchFamily="66" charset="0"/>
                <a:cs typeface="Times New Roman" panose="02020603050405020304" pitchFamily="18" charset="0"/>
              </a:rPr>
              <a:t>1 Psikiyatri Uzmanı,</a:t>
            </a:r>
          </a:p>
          <a:p>
            <a:pPr>
              <a:buFont typeface="Wingdings" charset="2"/>
              <a:buChar char="Ø"/>
            </a:pPr>
            <a:r>
              <a:rPr lang="tr-TR" sz="2000" b="1" dirty="0" smtClean="0">
                <a:solidFill>
                  <a:srgbClr val="FF0000"/>
                </a:solidFill>
                <a:latin typeface="Comic Sans MS" panose="030F0702030302020204" pitchFamily="66" charset="0"/>
                <a:cs typeface="Times New Roman" panose="02020603050405020304" pitchFamily="18" charset="0"/>
              </a:rPr>
              <a:t>1 Cildiye Uzmanı,</a:t>
            </a:r>
            <a:endParaRPr lang="tr-TR" sz="2000" b="1" dirty="0">
              <a:solidFill>
                <a:srgbClr val="FF0000"/>
              </a:solidFill>
              <a:latin typeface="Comic Sans MS" panose="030F0702030302020204" pitchFamily="66" charset="0"/>
              <a:cs typeface="Times New Roman" panose="02020603050405020304" pitchFamily="18" charset="0"/>
            </a:endParaRPr>
          </a:p>
          <a:p>
            <a:pPr>
              <a:buFont typeface="Wingdings" charset="2"/>
              <a:buChar char="Ø"/>
            </a:pPr>
            <a:r>
              <a:rPr lang="tr-TR" sz="2000" b="1" dirty="0">
                <a:latin typeface="Comic Sans MS" panose="030F0702030302020204" pitchFamily="66" charset="0"/>
                <a:cs typeface="Times New Roman" panose="02020603050405020304" pitchFamily="18" charset="0"/>
              </a:rPr>
              <a:t>2 Diş </a:t>
            </a:r>
            <a:r>
              <a:rPr lang="tr-TR" sz="2000" b="1" dirty="0" smtClean="0">
                <a:latin typeface="Comic Sans MS" panose="030F0702030302020204" pitchFamily="66" charset="0"/>
                <a:cs typeface="Times New Roman" panose="02020603050405020304" pitchFamily="18" charset="0"/>
              </a:rPr>
              <a:t>hekimi, </a:t>
            </a:r>
            <a:endParaRPr lang="tr-TR" sz="2000" b="1" dirty="0">
              <a:latin typeface="Comic Sans MS" panose="030F0702030302020204" pitchFamily="66" charset="0"/>
              <a:cs typeface="Times New Roman" panose="02020603050405020304" pitchFamily="18" charset="0"/>
            </a:endParaRPr>
          </a:p>
          <a:p>
            <a:pPr>
              <a:buFont typeface="Wingdings" charset="2"/>
              <a:buChar char="Ø"/>
            </a:pPr>
            <a:r>
              <a:rPr lang="tr-TR" sz="2000" b="1" dirty="0" smtClean="0">
                <a:latin typeface="Comic Sans MS" panose="030F0702030302020204" pitchFamily="66" charset="0"/>
                <a:cs typeface="Times New Roman" panose="02020603050405020304" pitchFamily="18" charset="0"/>
              </a:rPr>
              <a:t>1 </a:t>
            </a:r>
            <a:r>
              <a:rPr lang="tr-TR" sz="2000" b="1" dirty="0">
                <a:latin typeface="Comic Sans MS" panose="030F0702030302020204" pitchFamily="66" charset="0"/>
                <a:cs typeface="Times New Roman" panose="02020603050405020304" pitchFamily="18" charset="0"/>
              </a:rPr>
              <a:t>Uzman Psikolojik </a:t>
            </a:r>
            <a:r>
              <a:rPr lang="tr-TR" sz="2000" b="1" dirty="0" smtClean="0">
                <a:latin typeface="Comic Sans MS" panose="030F0702030302020204" pitchFamily="66" charset="0"/>
                <a:cs typeface="Times New Roman" panose="02020603050405020304" pitchFamily="18" charset="0"/>
              </a:rPr>
              <a:t>danışman</a:t>
            </a:r>
            <a:r>
              <a:rPr lang="tr-TR" sz="2000" b="1" dirty="0">
                <a:latin typeface="Comic Sans MS" panose="030F0702030302020204" pitchFamily="66" charset="0"/>
                <a:cs typeface="Times New Roman" panose="02020603050405020304" pitchFamily="18" charset="0"/>
              </a:rPr>
              <a:t>, </a:t>
            </a:r>
          </a:p>
          <a:p>
            <a:pPr>
              <a:buFont typeface="Wingdings" charset="2"/>
              <a:buChar char="Ø"/>
            </a:pPr>
            <a:r>
              <a:rPr lang="tr-TR" sz="2000" b="1" dirty="0">
                <a:latin typeface="Comic Sans MS" panose="030F0702030302020204" pitchFamily="66" charset="0"/>
                <a:cs typeface="Times New Roman" panose="02020603050405020304" pitchFamily="18" charset="0"/>
              </a:rPr>
              <a:t>1 Sosyal hizmet uzmanı</a:t>
            </a:r>
            <a:r>
              <a:rPr lang="tr-TR" sz="2000" b="1" dirty="0" smtClean="0">
                <a:latin typeface="Comic Sans MS" panose="030F0702030302020204" pitchFamily="66" charset="0"/>
                <a:cs typeface="Times New Roman" panose="02020603050405020304" pitchFamily="18" charset="0"/>
              </a:rPr>
              <a:t>,</a:t>
            </a:r>
          </a:p>
          <a:p>
            <a:pPr>
              <a:buFont typeface="Wingdings" charset="2"/>
              <a:buChar char="Ø"/>
            </a:pPr>
            <a:r>
              <a:rPr lang="tr-TR" sz="2000" b="1" dirty="0" smtClean="0">
                <a:solidFill>
                  <a:srgbClr val="FF0000"/>
                </a:solidFill>
                <a:latin typeface="Comic Sans MS" panose="030F0702030302020204" pitchFamily="66" charset="0"/>
                <a:cs typeface="Times New Roman" panose="02020603050405020304" pitchFamily="18" charset="0"/>
              </a:rPr>
              <a:t>1 PDR uzmanı</a:t>
            </a:r>
            <a:r>
              <a:rPr lang="tr-TR" sz="2000" b="1" dirty="0" smtClean="0">
                <a:latin typeface="Comic Sans MS" panose="030F0702030302020204" pitchFamily="66" charset="0"/>
                <a:cs typeface="Times New Roman" panose="02020603050405020304" pitchFamily="18" charset="0"/>
              </a:rPr>
              <a:t> </a:t>
            </a:r>
            <a:endParaRPr lang="tr-TR" sz="2000" b="1" dirty="0">
              <a:latin typeface="Comic Sans MS" panose="030F0702030302020204" pitchFamily="66" charset="0"/>
              <a:cs typeface="Times New Roman" panose="02020603050405020304" pitchFamily="18" charset="0"/>
            </a:endParaRPr>
          </a:p>
          <a:p>
            <a:pPr>
              <a:buFont typeface="Wingdings" charset="2"/>
              <a:buChar char="Ø"/>
            </a:pPr>
            <a:r>
              <a:rPr lang="tr-TR" sz="2000" b="1" dirty="0">
                <a:latin typeface="Comic Sans MS" panose="030F0702030302020204" pitchFamily="66" charset="0"/>
                <a:cs typeface="Times New Roman" panose="02020603050405020304" pitchFamily="18" charset="0"/>
              </a:rPr>
              <a:t>4 Hemşire, </a:t>
            </a:r>
          </a:p>
          <a:p>
            <a:pPr>
              <a:buFont typeface="Wingdings" charset="2"/>
              <a:buChar char="Ø"/>
            </a:pPr>
            <a:r>
              <a:rPr lang="tr-TR" sz="2000" b="1" dirty="0">
                <a:latin typeface="Comic Sans MS" panose="030F0702030302020204" pitchFamily="66" charset="0"/>
                <a:cs typeface="Times New Roman" panose="02020603050405020304" pitchFamily="18" charset="0"/>
              </a:rPr>
              <a:t>5 </a:t>
            </a:r>
            <a:r>
              <a:rPr lang="tr-TR" sz="2000" b="1" dirty="0" smtClean="0">
                <a:latin typeface="Comic Sans MS" panose="030F0702030302020204" pitchFamily="66" charset="0"/>
                <a:cs typeface="Times New Roman" panose="02020603050405020304" pitchFamily="18" charset="0"/>
              </a:rPr>
              <a:t>Memur, </a:t>
            </a:r>
            <a:endParaRPr lang="tr-TR" sz="2000" b="1" dirty="0">
              <a:latin typeface="Comic Sans MS" panose="030F0702030302020204" pitchFamily="66" charset="0"/>
              <a:cs typeface="Times New Roman" panose="02020603050405020304" pitchFamily="18" charset="0"/>
            </a:endParaRPr>
          </a:p>
          <a:p>
            <a:pPr>
              <a:buFont typeface="Wingdings" charset="2"/>
              <a:buChar char="Ø"/>
            </a:pPr>
            <a:r>
              <a:rPr lang="tr-TR" sz="2000" b="1" dirty="0">
                <a:latin typeface="Comic Sans MS" panose="030F0702030302020204" pitchFamily="66" charset="0"/>
                <a:cs typeface="Times New Roman" panose="02020603050405020304" pitchFamily="18" charset="0"/>
              </a:rPr>
              <a:t>1 Yardımcı </a:t>
            </a:r>
            <a:r>
              <a:rPr lang="tr-TR" sz="2000" b="1" dirty="0" smtClean="0">
                <a:latin typeface="Comic Sans MS" panose="030F0702030302020204" pitchFamily="66" charset="0"/>
                <a:cs typeface="Times New Roman" panose="02020603050405020304" pitchFamily="18" charset="0"/>
              </a:rPr>
              <a:t>personel</a:t>
            </a:r>
            <a:endParaRPr lang="tr-TR" sz="2000" b="1" dirty="0">
              <a:latin typeface="Comic Sans MS" panose="030F0702030302020204" pitchFamily="66" charset="0"/>
              <a:cs typeface="Times New Roman" panose="02020603050405020304" pitchFamily="18" charset="0"/>
            </a:endParaRPr>
          </a:p>
          <a:p>
            <a:endParaRPr lang="tr-TR" sz="2000"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5382" y="1260910"/>
            <a:ext cx="5051756" cy="45334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Resim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7620" y="101274"/>
            <a:ext cx="1413926" cy="1373199"/>
          </a:xfrm>
          <a:prstGeom prst="rect">
            <a:avLst/>
          </a:prstGeom>
        </p:spPr>
      </p:pic>
    </p:spTree>
    <p:extLst>
      <p:ext uri="{BB962C8B-B14F-4D97-AF65-F5344CB8AC3E}">
        <p14:creationId xmlns:p14="http://schemas.microsoft.com/office/powerpoint/2010/main" val="2710317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4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DCD655-B1D8-41CB-BD2C-FF0882741C5C}"/>
              </a:ext>
            </a:extLst>
          </p:cNvPr>
          <p:cNvSpPr>
            <a:spLocks noGrp="1"/>
          </p:cNvSpPr>
          <p:nvPr>
            <p:ph type="title"/>
          </p:nvPr>
        </p:nvSpPr>
        <p:spPr/>
        <p:txBody>
          <a:bodyPr>
            <a:normAutofit/>
          </a:bodyPr>
          <a:lstStyle/>
          <a:p>
            <a:r>
              <a:rPr lang="tr-TR" sz="3200" b="1" dirty="0" smtClean="0">
                <a:solidFill>
                  <a:schemeClr val="bg1"/>
                </a:solidFill>
                <a:latin typeface="Comic Sans MS" panose="030F0702030302020204" pitchFamily="66" charset="0"/>
              </a:rPr>
              <a:t>Medikososyal Merkezimizde Verilen Hizmetler</a:t>
            </a:r>
            <a:endParaRPr lang="tr-TR" sz="3200" b="1" dirty="0">
              <a:solidFill>
                <a:schemeClr val="bg1"/>
              </a:solidFill>
              <a:latin typeface="Comic Sans MS" panose="030F0702030302020204" pitchFamily="66" charset="0"/>
            </a:endParaRPr>
          </a:p>
        </p:txBody>
      </p:sp>
      <p:sp>
        <p:nvSpPr>
          <p:cNvPr id="3" name="İçerik Yer Tutucusu 2">
            <a:extLst>
              <a:ext uri="{FF2B5EF4-FFF2-40B4-BE49-F238E27FC236}">
                <a16:creationId xmlns:a16="http://schemas.microsoft.com/office/drawing/2014/main" id="{12877CFC-BFEE-4E08-970A-77D9BAFFC2BB}"/>
              </a:ext>
            </a:extLst>
          </p:cNvPr>
          <p:cNvSpPr>
            <a:spLocks noGrp="1"/>
          </p:cNvSpPr>
          <p:nvPr>
            <p:ph idx="1"/>
          </p:nvPr>
        </p:nvSpPr>
        <p:spPr>
          <a:xfrm>
            <a:off x="838200" y="1510145"/>
            <a:ext cx="10515600" cy="4666818"/>
          </a:xfrm>
          <a:noFill/>
        </p:spPr>
        <p:txBody>
          <a:bodyPr>
            <a:normAutofit fontScale="40000" lnSpcReduction="20000"/>
          </a:bodyPr>
          <a:lstStyle/>
          <a:p>
            <a:pPr marL="0" indent="0">
              <a:buNone/>
            </a:pPr>
            <a:r>
              <a:rPr lang="tr-TR" dirty="0" smtClean="0">
                <a:solidFill>
                  <a:schemeClr val="bg1"/>
                </a:solidFill>
              </a:rPr>
              <a:t>-</a:t>
            </a:r>
            <a:r>
              <a:rPr lang="tr-TR" b="1" dirty="0" smtClean="0">
                <a:solidFill>
                  <a:schemeClr val="bg1"/>
                </a:solidFill>
                <a:latin typeface="Comic Sans MS" panose="030F0702030302020204" pitchFamily="66" charset="0"/>
              </a:rPr>
              <a:t>Birinci Basamak Poliklinik Hizmetleri</a:t>
            </a:r>
          </a:p>
          <a:p>
            <a:pPr marL="0" indent="0">
              <a:buNone/>
            </a:pPr>
            <a:r>
              <a:rPr lang="tr-TR" dirty="0" smtClean="0">
                <a:solidFill>
                  <a:schemeClr val="bg1"/>
                </a:solidFill>
                <a:latin typeface="Comic Sans MS" panose="030F0702030302020204" pitchFamily="66" charset="0"/>
              </a:rPr>
              <a:t>	</a:t>
            </a:r>
          </a:p>
          <a:p>
            <a:pPr marL="0" indent="0">
              <a:buNone/>
            </a:pPr>
            <a:r>
              <a:rPr lang="tr-TR" b="1" dirty="0" smtClean="0">
                <a:solidFill>
                  <a:schemeClr val="bg1"/>
                </a:solidFill>
                <a:latin typeface="Comic Sans MS" panose="030F0702030302020204" pitchFamily="66" charset="0"/>
              </a:rPr>
              <a:t>Yetkilendirilmiş Aile Hekimliği Poliklinik Hizmetleri </a:t>
            </a:r>
          </a:p>
          <a:p>
            <a:r>
              <a:rPr lang="tr-TR" b="1" dirty="0" smtClean="0">
                <a:solidFill>
                  <a:schemeClr val="bg1"/>
                </a:solidFill>
                <a:latin typeface="Comic Sans MS" panose="030F0702030302020204" pitchFamily="66" charset="0"/>
              </a:rPr>
              <a:t>Yetkilendirilmiş aile hekimleri</a:t>
            </a:r>
          </a:p>
          <a:p>
            <a:r>
              <a:rPr lang="tr-TR" b="1" dirty="0" smtClean="0">
                <a:solidFill>
                  <a:schemeClr val="bg1"/>
                </a:solidFill>
                <a:latin typeface="Comic Sans MS" panose="030F0702030302020204" pitchFamily="66" charset="0"/>
              </a:rPr>
              <a:t>Dahiliye uzmanı  </a:t>
            </a:r>
          </a:p>
          <a:p>
            <a:r>
              <a:rPr lang="tr-TR" b="1" dirty="0" smtClean="0">
                <a:solidFill>
                  <a:schemeClr val="bg1"/>
                </a:solidFill>
                <a:latin typeface="Comic Sans MS" panose="030F0702030302020204" pitchFamily="66" charset="0"/>
              </a:rPr>
              <a:t>Cildiye uzmanı        </a:t>
            </a:r>
          </a:p>
          <a:p>
            <a:pPr marL="0" indent="0">
              <a:buNone/>
            </a:pPr>
            <a:r>
              <a:rPr lang="tr-TR" b="1" dirty="0" smtClean="0">
                <a:solidFill>
                  <a:schemeClr val="bg1"/>
                </a:solidFill>
                <a:latin typeface="Comic Sans MS" panose="030F0702030302020204" pitchFamily="66" charset="0"/>
              </a:rPr>
              <a:t>		</a:t>
            </a:r>
          </a:p>
          <a:p>
            <a:pPr marL="0" indent="0">
              <a:buNone/>
            </a:pPr>
            <a:r>
              <a:rPr lang="tr-TR" b="1" dirty="0" smtClean="0">
                <a:solidFill>
                  <a:schemeClr val="bg1"/>
                </a:solidFill>
                <a:latin typeface="Comic Sans MS" panose="030F0702030302020204" pitchFamily="66" charset="0"/>
              </a:rPr>
              <a:t>-Ağız ve Diş Sağlığı</a:t>
            </a:r>
            <a:r>
              <a:rPr lang="tr-TR" dirty="0" smtClean="0">
                <a:solidFill>
                  <a:schemeClr val="bg1"/>
                </a:solidFill>
                <a:latin typeface="Comic Sans MS" panose="030F0702030302020204" pitchFamily="66" charset="0"/>
              </a:rPr>
              <a:t> </a:t>
            </a:r>
            <a:r>
              <a:rPr lang="tr-TR" b="1" dirty="0" smtClean="0">
                <a:solidFill>
                  <a:schemeClr val="bg1"/>
                </a:solidFill>
                <a:latin typeface="Comic Sans MS" panose="030F0702030302020204" pitchFamily="66" charset="0"/>
              </a:rPr>
              <a:t>Polikliniği Hizmetleri</a:t>
            </a:r>
            <a:endParaRPr lang="tr-TR" dirty="0" smtClean="0">
              <a:solidFill>
                <a:srgbClr val="FF0000"/>
              </a:solidFill>
              <a:latin typeface="Comic Sans MS" panose="030F0702030302020204" pitchFamily="66" charset="0"/>
            </a:endParaRPr>
          </a:p>
          <a:p>
            <a:pPr marL="0" indent="0">
              <a:buNone/>
            </a:pPr>
            <a:r>
              <a:rPr lang="tr-TR" dirty="0" smtClean="0">
                <a:solidFill>
                  <a:schemeClr val="bg1"/>
                </a:solidFill>
                <a:latin typeface="Comic Sans MS" panose="030F0702030302020204" pitchFamily="66" charset="0"/>
              </a:rPr>
              <a:t>-</a:t>
            </a:r>
            <a:r>
              <a:rPr lang="tr-TR" b="1" dirty="0" smtClean="0">
                <a:solidFill>
                  <a:schemeClr val="bg1"/>
                </a:solidFill>
                <a:latin typeface="Comic Sans MS" panose="030F0702030302020204" pitchFamily="66" charset="0"/>
              </a:rPr>
              <a:t>Psikolojik Danışmanlık ve Rehberlik Hizmetleri </a:t>
            </a:r>
          </a:p>
          <a:p>
            <a:r>
              <a:rPr lang="tr-TR" b="1" dirty="0" smtClean="0">
                <a:solidFill>
                  <a:schemeClr val="bg1"/>
                </a:solidFill>
                <a:latin typeface="Comic Sans MS" panose="030F0702030302020204" pitchFamily="66" charset="0"/>
              </a:rPr>
              <a:t>Psikiyatri uzmanı</a:t>
            </a:r>
          </a:p>
          <a:p>
            <a:r>
              <a:rPr lang="tr-TR" b="1" dirty="0" smtClean="0">
                <a:solidFill>
                  <a:schemeClr val="bg1"/>
                </a:solidFill>
                <a:latin typeface="Comic Sans MS" panose="030F0702030302020204" pitchFamily="66" charset="0"/>
              </a:rPr>
              <a:t>PDR uzmanı</a:t>
            </a:r>
          </a:p>
          <a:p>
            <a:r>
              <a:rPr lang="tr-TR" b="1" dirty="0" smtClean="0">
                <a:solidFill>
                  <a:schemeClr val="bg1"/>
                </a:solidFill>
                <a:latin typeface="Comic Sans MS" panose="030F0702030302020204" pitchFamily="66" charset="0"/>
              </a:rPr>
              <a:t>Psikolog</a:t>
            </a:r>
          </a:p>
          <a:p>
            <a:pPr marL="0" indent="0">
              <a:buNone/>
            </a:pPr>
            <a:r>
              <a:rPr lang="tr-TR" dirty="0" smtClean="0">
                <a:solidFill>
                  <a:schemeClr val="bg1"/>
                </a:solidFill>
                <a:latin typeface="Comic Sans MS" panose="030F0702030302020204" pitchFamily="66" charset="0"/>
              </a:rPr>
              <a:t>-</a:t>
            </a:r>
            <a:r>
              <a:rPr lang="tr-TR" b="1" dirty="0" smtClean="0">
                <a:solidFill>
                  <a:schemeClr val="bg1"/>
                </a:solidFill>
                <a:latin typeface="Comic Sans MS" panose="030F0702030302020204" pitchFamily="66" charset="0"/>
              </a:rPr>
              <a:t>Hemşirelik Hizmetleri</a:t>
            </a:r>
          </a:p>
          <a:p>
            <a:pPr marL="0" indent="0">
              <a:buNone/>
            </a:pPr>
            <a:r>
              <a:rPr lang="tr-TR" dirty="0" smtClean="0">
                <a:solidFill>
                  <a:schemeClr val="bg1"/>
                </a:solidFill>
                <a:latin typeface="Comic Sans MS" panose="030F0702030302020204" pitchFamily="66" charset="0"/>
              </a:rPr>
              <a:t>	</a:t>
            </a:r>
            <a:r>
              <a:rPr lang="tr-TR" b="1" dirty="0" smtClean="0">
                <a:solidFill>
                  <a:schemeClr val="bg1"/>
                </a:solidFill>
                <a:latin typeface="Comic Sans MS" panose="030F0702030302020204" pitchFamily="66" charset="0"/>
              </a:rPr>
              <a:t>1. Tedavi Hizmetleri</a:t>
            </a:r>
          </a:p>
          <a:p>
            <a:pPr marL="0" indent="0">
              <a:buNone/>
            </a:pPr>
            <a:r>
              <a:rPr lang="tr-TR" b="1" dirty="0" smtClean="0">
                <a:solidFill>
                  <a:schemeClr val="bg1"/>
                </a:solidFill>
                <a:latin typeface="Comic Sans MS" panose="030F0702030302020204" pitchFamily="66" charset="0"/>
              </a:rPr>
              <a:t>	2. Aşı Hizmetleri</a:t>
            </a:r>
          </a:p>
          <a:p>
            <a:pPr marL="0" indent="0">
              <a:buNone/>
            </a:pPr>
            <a:r>
              <a:rPr lang="tr-TR" b="1" dirty="0" smtClean="0">
                <a:solidFill>
                  <a:schemeClr val="bg1"/>
                </a:solidFill>
                <a:latin typeface="Comic Sans MS" panose="030F0702030302020204" pitchFamily="66" charset="0"/>
              </a:rPr>
              <a:t>-Sağlık Eğitimleri ve Danışmanlık Hizmetleri</a:t>
            </a:r>
          </a:p>
          <a:p>
            <a:pPr marL="0" indent="0">
              <a:buNone/>
            </a:pPr>
            <a:endParaRPr lang="tr-TR" b="1" dirty="0" smtClean="0">
              <a:solidFill>
                <a:schemeClr val="bg1"/>
              </a:solidFill>
              <a:latin typeface="Comic Sans MS" panose="030F0702030302020204" pitchFamily="66" charset="0"/>
            </a:endParaRPr>
          </a:p>
          <a:p>
            <a:pPr marL="0" indent="0">
              <a:buNone/>
            </a:pPr>
            <a:r>
              <a:rPr lang="tr-TR" b="1" dirty="0" smtClean="0">
                <a:solidFill>
                  <a:srgbClr val="FF0000"/>
                </a:solidFill>
                <a:latin typeface="Comic Sans MS" panose="030F0702030302020204" pitchFamily="66" charset="0"/>
              </a:rPr>
              <a:t>-Beslenme </a:t>
            </a:r>
            <a:r>
              <a:rPr lang="tr-TR" b="1" dirty="0">
                <a:solidFill>
                  <a:srgbClr val="FF0000"/>
                </a:solidFill>
                <a:latin typeface="Comic Sans MS" panose="030F0702030302020204" pitchFamily="66" charset="0"/>
              </a:rPr>
              <a:t>ve Diyet Hizmetleri</a:t>
            </a:r>
            <a:r>
              <a:rPr lang="tr-TR" dirty="0">
                <a:solidFill>
                  <a:srgbClr val="FF0000"/>
                </a:solidFill>
                <a:latin typeface="Comic Sans MS" panose="030F0702030302020204" pitchFamily="66" charset="0"/>
              </a:rPr>
              <a:t>	</a:t>
            </a:r>
          </a:p>
          <a:p>
            <a:pPr marL="0" indent="0">
              <a:buNone/>
            </a:pPr>
            <a:endParaRPr lang="tr-TR" b="1" dirty="0" smtClean="0">
              <a:solidFill>
                <a:schemeClr val="bg1"/>
              </a:solidFill>
              <a:latin typeface="Comic Sans MS" panose="030F0702030302020204" pitchFamily="66" charset="0"/>
            </a:endParaRPr>
          </a:p>
          <a:p>
            <a:endParaRPr lang="tr-TR" dirty="0">
              <a:solidFill>
                <a:schemeClr val="bg1"/>
              </a:solidFill>
            </a:endParaRPr>
          </a:p>
        </p:txBody>
      </p:sp>
    </p:spTree>
    <p:extLst>
      <p:ext uri="{BB962C8B-B14F-4D97-AF65-F5344CB8AC3E}">
        <p14:creationId xmlns:p14="http://schemas.microsoft.com/office/powerpoint/2010/main" val="12506345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95B212-1781-46AB-BC7F-D589AC4B7A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267338" y="3562738"/>
            <a:ext cx="2892148" cy="27559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İçerik Yer Tutucusu 2">
            <a:extLst>
              <a:ext uri="{FF2B5EF4-FFF2-40B4-BE49-F238E27FC236}">
                <a16:creationId xmlns:a16="http://schemas.microsoft.com/office/drawing/2014/main" id="{B4533E7D-2177-437A-839B-593B0D5A403B}"/>
              </a:ext>
            </a:extLst>
          </p:cNvPr>
          <p:cNvSpPr>
            <a:spLocks noGrp="1"/>
          </p:cNvSpPr>
          <p:nvPr>
            <p:ph idx="1"/>
          </p:nvPr>
        </p:nvSpPr>
        <p:spPr>
          <a:xfrm>
            <a:off x="352315" y="3798272"/>
            <a:ext cx="7711029" cy="2534278"/>
          </a:xfrm>
        </p:spPr>
        <p:txBody>
          <a:bodyPr anchor="ctr">
            <a:normAutofit fontScale="85000" lnSpcReduction="10000"/>
          </a:bodyPr>
          <a:lstStyle/>
          <a:p>
            <a:pPr marL="0" indent="0">
              <a:buNone/>
            </a:pPr>
            <a:r>
              <a:rPr lang="tr-TR" sz="2400" b="1" dirty="0">
                <a:latin typeface="Comic Sans MS" panose="030F0702030302020204" pitchFamily="66" charset="0"/>
              </a:rPr>
              <a:t>Yetkilendirilmiş Aile Hekimliği Poliklinik Hizmetleri</a:t>
            </a:r>
          </a:p>
          <a:p>
            <a:pPr marL="0" indent="0">
              <a:lnSpc>
                <a:spcPct val="160000"/>
              </a:lnSpc>
              <a:buNone/>
            </a:pPr>
            <a:r>
              <a:rPr lang="tr-TR" sz="2400" dirty="0">
                <a:latin typeface="Comic Sans MS" panose="030F0702030302020204" pitchFamily="66" charset="0"/>
              </a:rPr>
              <a:t> </a:t>
            </a:r>
            <a:r>
              <a:rPr lang="tr-TR" sz="2200" dirty="0">
                <a:latin typeface="Comic Sans MS" panose="030F0702030302020204" pitchFamily="66" charset="0"/>
              </a:rPr>
              <a:t>Yetkilendirilmiş Aile Hekimlerimiz kişi kaydı almamakta, aile hekimi kaydı Adana (merkez) dışında olan kişilere “misafir hasta” olarak birinci basamak tanı ve tedavi hizmeti vermektedir.  Başvuru sırasında sıra numarası alınarak hizmet alınabilmektedir.</a:t>
            </a:r>
          </a:p>
          <a:p>
            <a:endParaRPr lang="tr-TR" sz="1800" dirty="0"/>
          </a:p>
          <a:p>
            <a:pPr marL="0" indent="0">
              <a:buNone/>
            </a:pPr>
            <a:endParaRPr lang="tr-TR" sz="1800" dirty="0"/>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4465" y="234016"/>
            <a:ext cx="2688081" cy="28019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Başlık 1">
            <a:extLst>
              <a:ext uri="{FF2B5EF4-FFF2-40B4-BE49-F238E27FC236}">
                <a16:creationId xmlns:a16="http://schemas.microsoft.com/office/drawing/2014/main" id="{3D16BBE3-3B04-4A11-821A-B2848C89C033}"/>
              </a:ext>
            </a:extLst>
          </p:cNvPr>
          <p:cNvSpPr txBox="1">
            <a:spLocks/>
          </p:cNvSpPr>
          <p:nvPr/>
        </p:nvSpPr>
        <p:spPr>
          <a:xfrm>
            <a:off x="988183" y="1460686"/>
            <a:ext cx="3719141" cy="1805240"/>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Comic Sans MS" panose="030F0702030302020204" pitchFamily="66" charset="0"/>
              </a:rPr>
              <a:t>Birinci Basamak Poliklinik Hizmetleri</a:t>
            </a:r>
            <a:br>
              <a:rPr lang="tr-TR" sz="2800" b="1" dirty="0">
                <a:latin typeface="Comic Sans MS" panose="030F0702030302020204" pitchFamily="66" charset="0"/>
              </a:rPr>
            </a:br>
            <a:endParaRPr lang="tr-TR" sz="3100" dirty="0">
              <a:latin typeface="Comic Sans MS" panose="030F0702030302020204" pitchFamily="66" charset="0"/>
            </a:endParaRPr>
          </a:p>
        </p:txBody>
      </p:sp>
      <p:pic>
        <p:nvPicPr>
          <p:cNvPr id="2" name="Resim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3184" y="191320"/>
            <a:ext cx="1159962" cy="1126551"/>
          </a:xfrm>
          <a:prstGeom prst="rect">
            <a:avLst/>
          </a:prstGeom>
        </p:spPr>
      </p:pic>
    </p:spTree>
    <p:extLst>
      <p:ext uri="{BB962C8B-B14F-4D97-AF65-F5344CB8AC3E}">
        <p14:creationId xmlns:p14="http://schemas.microsoft.com/office/powerpoint/2010/main" val="30128050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2771</TotalTime>
  <Words>1177</Words>
  <Application>Microsoft Office PowerPoint</Application>
  <PresentationFormat>Geniş ekran</PresentationFormat>
  <Paragraphs>144</Paragraphs>
  <Slides>29</Slides>
  <Notes>3</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29</vt:i4>
      </vt:variant>
    </vt:vector>
  </HeadingPairs>
  <TitlesOfParts>
    <vt:vector size="36" baseType="lpstr">
      <vt:lpstr>Arial</vt:lpstr>
      <vt:lpstr>Calibri</vt:lpstr>
      <vt:lpstr>Calibri Light</vt:lpstr>
      <vt:lpstr>Comic Sans MS</vt:lpstr>
      <vt:lpstr>Times New Roman</vt:lpstr>
      <vt:lpstr>Wingdings</vt:lpstr>
      <vt:lpstr>Office Teması</vt:lpstr>
      <vt:lpstr>Çukurova Üniversitesi Sağlık Kültür ve Spor Daire Başkanlığı   Mediko-Sosyal Merkezi</vt:lpstr>
      <vt:lpstr>Tarihçe</vt:lpstr>
      <vt:lpstr>Ç.Ü. Mediko-Sosyal Merkezi</vt:lpstr>
      <vt:lpstr>  YÖK - Mediko-Sosyal Sağlık,Kültür ve Spor İşleri Dairesi Uygulama Yönetmeliği   (03.02.1984 Resmi Gazete 18301)  Sağlık Hizmetleri </vt:lpstr>
      <vt:lpstr>PowerPoint Sunusu</vt:lpstr>
      <vt:lpstr>PowerPoint Sunusu</vt:lpstr>
      <vt:lpstr> Medikososyal Merkezi Personeli</vt:lpstr>
      <vt:lpstr>Medikososyal Merkezimizde Verilen Hizmetler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Psikososyal Destek Hizmetleri</vt:lpstr>
      <vt:lpstr>PowerPoint Sunusu</vt:lpstr>
      <vt:lpstr>PowerPoint Sunusu</vt:lpstr>
      <vt:lpstr>PowerPoint Sunusu</vt:lpstr>
      <vt:lpstr>2. Aşı Hizmetleri</vt:lpstr>
      <vt:lpstr>PowerPoint Sunusu</vt:lpstr>
      <vt:lpstr>PowerPoint Sunusu</vt:lpstr>
      <vt:lpstr>2022 YILI EĞİTİM TOPLANTILARI</vt:lpstr>
      <vt:lpstr>              Medikososyal Merkezinden Nasıl Hizmet Alabilirsiniz?    </vt:lpstr>
      <vt:lpstr>                           İletişim </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Çukurova Üniversitesi Sağlık Kültür ve Spor Daire Başkanlığı Medikososyal Merkezi</dc:title>
  <dc:creator>mahmut tunc</dc:creator>
  <cp:lastModifiedBy>Cu-User</cp:lastModifiedBy>
  <cp:revision>197</cp:revision>
  <dcterms:created xsi:type="dcterms:W3CDTF">2022-02-14T17:35:07Z</dcterms:created>
  <dcterms:modified xsi:type="dcterms:W3CDTF">2022-06-06T07:28:43Z</dcterms:modified>
</cp:coreProperties>
</file>